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6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1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2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3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8344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2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9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6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2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6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0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6D04CCF-AE0A-4FA6-91E8-A03ED57AF94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3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ovannacosenza.wordpress.com/2014/05/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70498-F08C-4394-9D82-2DE195D2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33350"/>
            <a:ext cx="9404723" cy="76994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omic Sans MS" panose="030F0702030302020204" pitchFamily="66" charset="0"/>
              </a:rPr>
              <a:t>Wednesday-March 18</a:t>
            </a:r>
            <a:r>
              <a:rPr lang="en-US" b="1" baseline="30000" dirty="0">
                <a:solidFill>
                  <a:srgbClr val="00B050"/>
                </a:solidFill>
                <a:latin typeface="Comic Sans MS" panose="030F0702030302020204" pitchFamily="66" charset="0"/>
              </a:rPr>
              <a:t>th</a:t>
            </a:r>
            <a:r>
              <a:rPr lang="en-US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50CF9-43B5-42BA-9784-12EDF2772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925" y="819150"/>
            <a:ext cx="5686425" cy="575310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OBJECTVES: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CONTENT: I can apply my knowledge of process writing in  writing the first draft of an argument essay. </a:t>
            </a:r>
          </a:p>
          <a:p>
            <a:pPr marL="0" indent="0">
              <a:buNone/>
            </a:pPr>
            <a:r>
              <a:rPr lang="en-US" sz="2400" b="1" dirty="0">
                <a:latin typeface="Comic Sans MS" panose="030F0702030302020204" pitchFamily="66" charset="0"/>
              </a:rPr>
              <a:t>LANGUAGE: I can write an argument essay using the MLA ( Modern Language Association) guidelines for both the structure and citation.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08959-FB65-4970-8E5F-CABEED1B3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8350" y="819150"/>
            <a:ext cx="6181725" cy="6506210"/>
          </a:xfrm>
        </p:spPr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Assignments for the day in GOOGLE CLASSROOM: </a:t>
            </a:r>
            <a:endParaRPr lang="en-US" sz="24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1) Read for 30 minutes ( Week #9) and log it in on the attached sheet in Google Classroom in the category “Reading Log and Response”.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2) Work on completing the first draft of your argument essay and turn it in by Friday, March 20</a:t>
            </a:r>
            <a:r>
              <a:rPr lang="en-US" sz="2800" b="1" baseline="30000" dirty="0">
                <a:solidFill>
                  <a:srgbClr val="7030A0"/>
                </a:solidFill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3) Continue working on IXL-E.5 ( J level).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A8C24C7-823F-48D8-BBE7-8981273B1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7499" y="4465585"/>
            <a:ext cx="2514600" cy="16741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FB3F858-A3B8-41B3-9D57-12D2F99AF560}"/>
              </a:ext>
            </a:extLst>
          </p:cNvPr>
          <p:cNvSpPr txBox="1"/>
          <p:nvPr/>
        </p:nvSpPr>
        <p:spPr>
          <a:xfrm>
            <a:off x="2857499" y="613968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giovannacosenza.wordpress.com/2014/05/16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72964756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432</TotalTime>
  <Words>131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Comic Sans MS</vt:lpstr>
      <vt:lpstr>Corbel</vt:lpstr>
      <vt:lpstr>Basis</vt:lpstr>
      <vt:lpstr>Wednesday-March 18th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March 16th-</dc:title>
  <dc:creator>Snezana Blazeski</dc:creator>
  <cp:lastModifiedBy>Snezana Blazeski</cp:lastModifiedBy>
  <cp:revision>10</cp:revision>
  <dcterms:created xsi:type="dcterms:W3CDTF">2020-03-15T15:10:17Z</dcterms:created>
  <dcterms:modified xsi:type="dcterms:W3CDTF">2020-03-18T01:14:31Z</dcterms:modified>
</cp:coreProperties>
</file>