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63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7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91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7895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55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36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09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63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886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948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3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003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53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6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05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6D04CCF-AE0A-4FA6-91E8-A03ED57AF943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533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  <p:sldLayoutId id="2147484044" r:id="rId12"/>
    <p:sldLayoutId id="2147484045" r:id="rId13"/>
    <p:sldLayoutId id="2147484046" r:id="rId14"/>
    <p:sldLayoutId id="2147484047" r:id="rId15"/>
    <p:sldLayoutId id="2147484048" r:id="rId16"/>
    <p:sldLayoutId id="21474840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70498-F08C-4394-9D82-2DE195D25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33350"/>
            <a:ext cx="9404723" cy="76994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Tuesday-March 17th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50CF9-43B5-42BA-9784-12EDF27727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0050" y="1257301"/>
            <a:ext cx="5448300" cy="4999038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OBJECTVES: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CONTENT: I can understand poetry by identifying figurative language: similes, metaphors, personification, alliteration, and imagery, and the structure of the poem “I Wandered Lonely as a Cloud”.</a:t>
            </a:r>
          </a:p>
          <a:p>
            <a:pPr marL="0" indent="0">
              <a:buNone/>
            </a:pPr>
            <a:r>
              <a:rPr lang="en-US" sz="3200" dirty="0">
                <a:latin typeface="Comic Sans MS" panose="030F0702030302020204" pitchFamily="66" charset="0"/>
              </a:rPr>
              <a:t>LANGUAGE: I can read using context clues to understand the meaning of figurative language in given passages in IXL.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08959-FB65-4970-8E5F-CABEED1B3A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8350" y="1085850"/>
            <a:ext cx="6181725" cy="552450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Comic Sans MS" panose="030F0702030302020204" pitchFamily="66" charset="0"/>
              </a:rPr>
              <a:t>Assignments for the day in GOOGLE CLASSROOM: 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1) Read for 30 minutes ( Week #9) and log it in on the attached sheet in Google Classroom in the category “Reading Log and </a:t>
            </a:r>
            <a:r>
              <a:rPr lang="en-US" sz="2400">
                <a:latin typeface="Comic Sans MS" panose="030F0702030302020204" pitchFamily="66" charset="0"/>
              </a:rPr>
              <a:t>Response”.</a:t>
            </a:r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rgbClr val="FFFF00"/>
                </a:solidFill>
                <a:latin typeface="Comic Sans MS" panose="030F0702030302020204" pitchFamily="66" charset="0"/>
              </a:rPr>
              <a:t>2) Review the analysis of the poem “I wandered Lonely as a Cloud” and add any new information to your notes and list the new information that you learned in the attached assignment sheet “What I Learned”.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Work on IXL-E.5 ( J level).</a:t>
            </a:r>
          </a:p>
        </p:txBody>
      </p:sp>
    </p:spTree>
    <p:extLst>
      <p:ext uri="{BB962C8B-B14F-4D97-AF65-F5344CB8AC3E}">
        <p14:creationId xmlns:p14="http://schemas.microsoft.com/office/powerpoint/2010/main" val="7296475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411</TotalTime>
  <Words>151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Comic Sans MS</vt:lpstr>
      <vt:lpstr>Wingdings 3</vt:lpstr>
      <vt:lpstr>Ion</vt:lpstr>
      <vt:lpstr>Tuesday-March 17th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Monday, March 16th-</dc:title>
  <dc:creator>Snezana Blazeski</dc:creator>
  <cp:lastModifiedBy>Snezana Blazeski</cp:lastModifiedBy>
  <cp:revision>7</cp:revision>
  <dcterms:created xsi:type="dcterms:W3CDTF">2020-03-15T15:10:17Z</dcterms:created>
  <dcterms:modified xsi:type="dcterms:W3CDTF">2020-03-16T23:24:03Z</dcterms:modified>
</cp:coreProperties>
</file>