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6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7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391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7895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655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6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09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63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886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48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0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5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6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0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6D04CCF-AE0A-4FA6-91E8-A03ED57AF943}" type="datetimeFigureOut">
              <a:rPr lang="en-US" smtClean="0"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683CA-01EE-4B8D-B8C8-CF71993DC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53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46" r:id="rId14"/>
    <p:sldLayoutId id="2147484047" r:id="rId15"/>
    <p:sldLayoutId id="2147484048" r:id="rId16"/>
    <p:sldLayoutId id="21474840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6723D0-8BC8-49B9-ACCB-F78AD4D37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66675"/>
            <a:ext cx="9404723" cy="962025"/>
          </a:xfrm>
        </p:spPr>
        <p:txBody>
          <a:bodyPr/>
          <a:lstStyle/>
          <a:p>
            <a:r>
              <a:rPr lang="en-US" dirty="0"/>
              <a:t>Monday, March 16</a:t>
            </a:r>
            <a:r>
              <a:rPr lang="en-US" baseline="30000" dirty="0"/>
              <a:t>th</a:t>
            </a:r>
            <a:r>
              <a:rPr lang="en-US" dirty="0"/>
              <a:t>-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026BB0C-6611-4357-A040-13466CC24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926" y="1257300"/>
            <a:ext cx="5337726" cy="5534025"/>
          </a:xfrm>
        </p:spPr>
        <p:txBody>
          <a:bodyPr>
            <a:noAutofit/>
          </a:bodyPr>
          <a:lstStyle/>
          <a:p>
            <a:r>
              <a:rPr lang="en-US" sz="3200" dirty="0"/>
              <a:t>OBJECTVES: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FF00"/>
                </a:solidFill>
              </a:rPr>
              <a:t>CONTENT: I can analyze poetry by doing a close read of the poem “I Wandered Lonely as a Cloud”.</a:t>
            </a:r>
          </a:p>
          <a:p>
            <a:pPr marL="0" indent="0">
              <a:buNone/>
            </a:pPr>
            <a:r>
              <a:rPr lang="en-US" sz="3200" dirty="0"/>
              <a:t>LANGUAGE: I can take notes, using the Talk-To-Text strategy, by annotating.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589B4D8-6C70-4A29-9B8E-05DB30F63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752475"/>
            <a:ext cx="6696073" cy="585787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Assignments for the day in GOOGLE CLASSROOM: </a:t>
            </a:r>
          </a:p>
          <a:p>
            <a:r>
              <a:rPr lang="en-US" sz="2400" dirty="0"/>
              <a:t>1) Read for </a:t>
            </a:r>
            <a:r>
              <a:rPr lang="en-US" sz="2400"/>
              <a:t>30 minutes for </a:t>
            </a:r>
            <a:r>
              <a:rPr lang="en-US" sz="2400" dirty="0"/>
              <a:t>the new week ( Week #9) and log it in on the attached sheet in Google Classroom in the category “Reading Log and Response”</a:t>
            </a:r>
          </a:p>
          <a:p>
            <a:r>
              <a:rPr lang="en-US" sz="2400" dirty="0">
                <a:solidFill>
                  <a:srgbClr val="FFFF00"/>
                </a:solidFill>
              </a:rPr>
              <a:t>2) Complete the poetry assignment located in the category “Poetry Analysis” to the best of your ability and turn it in by 8:00 p.m. today. </a:t>
            </a:r>
          </a:p>
          <a:p>
            <a:r>
              <a:rPr lang="en-US" sz="2400" dirty="0">
                <a:solidFill>
                  <a:srgbClr val="00B0F0"/>
                </a:solidFill>
              </a:rPr>
              <a:t>***Don’t forget to turn in your Week #8 Reading Log and Response by the end of the day ( by 8:00 p.m. tonight).</a:t>
            </a:r>
          </a:p>
        </p:txBody>
      </p:sp>
    </p:spTree>
    <p:extLst>
      <p:ext uri="{BB962C8B-B14F-4D97-AF65-F5344CB8AC3E}">
        <p14:creationId xmlns:p14="http://schemas.microsoft.com/office/powerpoint/2010/main" val="1122736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147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Monday, March 16th-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Monday, March 16th-</dc:title>
  <dc:creator>Snezana Blazeski</dc:creator>
  <cp:lastModifiedBy>Snezana Blazeski</cp:lastModifiedBy>
  <cp:revision>3</cp:revision>
  <dcterms:created xsi:type="dcterms:W3CDTF">2020-03-15T15:10:17Z</dcterms:created>
  <dcterms:modified xsi:type="dcterms:W3CDTF">2020-03-15T15:35:49Z</dcterms:modified>
</cp:coreProperties>
</file>