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75F87F-2A0C-441A-8537-A12CDBBE4E5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36A608-C189-49C7-BEC7-28E544B1CD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Billionaires’ Club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By Mr. </a:t>
            </a:r>
            <a:r>
              <a:rPr lang="en-US" sz="3600" dirty="0" err="1" smtClean="0">
                <a:solidFill>
                  <a:schemeClr val="tx1"/>
                </a:solidFill>
              </a:rPr>
              <a:t>Biggar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40665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3733800"/>
            <a:ext cx="4500416" cy="27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and founder of Facebook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9496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Zuckerberg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Born in White Plains, New York (U.S.A.)</a:t>
            </a:r>
          </a:p>
          <a:p>
            <a:r>
              <a:rPr lang="en-US" sz="4000" dirty="0" smtClean="0"/>
              <a:t>Grew up in New Hampshire</a:t>
            </a:r>
          </a:p>
          <a:p>
            <a:r>
              <a:rPr lang="en-US" sz="4000" dirty="0" smtClean="0"/>
              <a:t>Born on May 14, 1984 (34 years old)</a:t>
            </a:r>
          </a:p>
          <a:p>
            <a:r>
              <a:rPr lang="en-US" sz="4000" dirty="0" smtClean="0"/>
              <a:t>Married with two children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worth: $ 73.4 Billion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Got rich from starting Facebook!</a:t>
            </a:r>
          </a:p>
          <a:p>
            <a:r>
              <a:rPr lang="en-US" sz="3600" dirty="0" smtClean="0"/>
              <a:t>Self-made</a:t>
            </a:r>
          </a:p>
          <a:p>
            <a:r>
              <a:rPr lang="en-US" sz="3600" dirty="0" smtClean="0"/>
              <a:t>Went to Harvard University in Cambridge, Massachusetts</a:t>
            </a:r>
          </a:p>
          <a:p>
            <a:r>
              <a:rPr lang="en-US" sz="3600" dirty="0" smtClean="0"/>
              <a:t>Ranking: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richest in the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5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“The Social Network” movie is based on Mark creating “the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Never graduated from Harvard!</a:t>
            </a:r>
          </a:p>
          <a:p>
            <a:r>
              <a:rPr lang="en-US" sz="2800" dirty="0" smtClean="0"/>
              <a:t>Movie is based off a book called “The Accidental Billionaires”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0224"/>
            <a:ext cx="3249910" cy="48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18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His parents hired a private computer tutor for him when he was a child</a:t>
            </a:r>
          </a:p>
          <a:p>
            <a:r>
              <a:rPr lang="en-US" sz="2800" dirty="0" smtClean="0"/>
              <a:t>Has donated over $100 million to school systems</a:t>
            </a:r>
          </a:p>
          <a:p>
            <a:r>
              <a:rPr lang="en-US" sz="2800" dirty="0" smtClean="0"/>
              <a:t>Close friends with Sean Parker, co-founder of Napster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20" y="1447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27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139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The Billionaires’ Club</vt:lpstr>
      <vt:lpstr>CEO and founder of Facebook</vt:lpstr>
      <vt:lpstr>Mark Zuckerberg</vt:lpstr>
      <vt:lpstr>Net worth: $ 73.4 Billion</vt:lpstr>
      <vt:lpstr>Fun Facts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Billionaires’ Club</dc:title>
  <dc:creator>Windows User</dc:creator>
  <cp:lastModifiedBy>Windows User</cp:lastModifiedBy>
  <cp:revision>4</cp:revision>
  <dcterms:created xsi:type="dcterms:W3CDTF">2018-05-29T13:55:49Z</dcterms:created>
  <dcterms:modified xsi:type="dcterms:W3CDTF">2018-05-29T14:18:03Z</dcterms:modified>
</cp:coreProperties>
</file>