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&amp;ehk=ts05oqis6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315200" cy="96012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0" autoAdjust="0"/>
  </p:normalViewPr>
  <p:slideViewPr>
    <p:cSldViewPr snapToGrid="0">
      <p:cViewPr>
        <p:scale>
          <a:sx n="58" d="100"/>
          <a:sy n="58" d="100"/>
        </p:scale>
        <p:origin x="-1728" y="-18"/>
      </p:cViewPr>
      <p:guideLst>
        <p:guide orient="horz" pos="302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1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0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1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7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4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7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2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2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69656-7F5C-4509-8410-D1FAAA05DAD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14285-6750-449F-AC27-02ACD31F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9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&amp;ehk=ts05oqis6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aper &lt;strong&gt;clipboard&lt;/strong&gt; Colouring Pag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22" y="57385"/>
            <a:ext cx="6949440" cy="9447880"/>
          </a:xfrm>
          <a:prstGeom prst="rect">
            <a:avLst/>
          </a:prstGeom>
        </p:spPr>
      </p:pic>
      <p:pic>
        <p:nvPicPr>
          <p:cNvPr id="56" name="Picture 8" descr="scientist_looking_into_telescop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553" y="902239"/>
            <a:ext cx="1371600" cy="11247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168512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     Lindbergh Elementary		                  Science Fair Boot Camp 2017</a:t>
            </a:r>
          </a:p>
        </p:txBody>
      </p:sp>
      <p:sp>
        <p:nvSpPr>
          <p:cNvPr id="15" name="Rectangle: Rounded Corners 14"/>
          <p:cNvSpPr/>
          <p:nvPr/>
        </p:nvSpPr>
        <p:spPr>
          <a:xfrm>
            <a:off x="1331884" y="1452141"/>
            <a:ext cx="859086" cy="5350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First Floor</a:t>
            </a:r>
          </a:p>
        </p:txBody>
      </p:sp>
      <p:sp>
        <p:nvSpPr>
          <p:cNvPr id="16" name="Rectangle: Rounded Corners 15"/>
          <p:cNvSpPr/>
          <p:nvPr/>
        </p:nvSpPr>
        <p:spPr>
          <a:xfrm>
            <a:off x="5237613" y="857261"/>
            <a:ext cx="1562100" cy="10236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1600" b="1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Second</a:t>
            </a:r>
          </a:p>
          <a:p>
            <a:pPr algn="r"/>
            <a:r>
              <a:rPr lang="en-US" sz="1600" b="1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Floor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8674" y="939801"/>
            <a:ext cx="923025" cy="1023661"/>
          </a:xfrm>
          <a:prstGeom prst="rect">
            <a:avLst/>
          </a:prstGeom>
        </p:spPr>
      </p:pic>
      <p:cxnSp>
        <p:nvCxnSpPr>
          <p:cNvPr id="20" name="Straight Connector 19"/>
          <p:cNvCxnSpPr>
            <a:cxnSpLocks/>
          </p:cNvCxnSpPr>
          <p:nvPr/>
        </p:nvCxnSpPr>
        <p:spPr>
          <a:xfrm>
            <a:off x="560640" y="2026950"/>
            <a:ext cx="15621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5759514" y="1442772"/>
            <a:ext cx="1040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0" descr="scientist_in_lab_06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778514"/>
            <a:ext cx="1384300" cy="110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: Rounded Corners 25"/>
          <p:cNvSpPr/>
          <p:nvPr/>
        </p:nvSpPr>
        <p:spPr>
          <a:xfrm>
            <a:off x="435578" y="2141621"/>
            <a:ext cx="1988876" cy="553121"/>
          </a:xfrm>
          <a:prstGeom prst="round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Raffle Baskets 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(Cafeteria)</a:t>
            </a:r>
          </a:p>
        </p:txBody>
      </p:sp>
      <p:sp>
        <p:nvSpPr>
          <p:cNvPr id="34" name="Rectangle: Rounded Corners 33"/>
          <p:cNvSpPr/>
          <p:nvPr/>
        </p:nvSpPr>
        <p:spPr>
          <a:xfrm>
            <a:off x="427954" y="5475066"/>
            <a:ext cx="1996501" cy="1430150"/>
          </a:xfrm>
          <a:prstGeom prst="roundRect">
            <a:avLst>
              <a:gd name="adj" fmla="val 8006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Animal Presentation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(Room 108)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Teacher’s Lounge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times: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5:40pm, 6:00pm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6:20pm, 6:40pm</a:t>
            </a:r>
          </a:p>
        </p:txBody>
      </p:sp>
      <p:sp>
        <p:nvSpPr>
          <p:cNvPr id="37" name="Rectangle: Rounded Corners 36"/>
          <p:cNvSpPr/>
          <p:nvPr/>
        </p:nvSpPr>
        <p:spPr>
          <a:xfrm>
            <a:off x="427955" y="8473293"/>
            <a:ext cx="6411392" cy="80902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Thank you Lindbergh PTA for supporting science fair boot camp. </a:t>
            </a:r>
          </a:p>
          <a:p>
            <a:pPr algn="ctr"/>
            <a:r>
              <a:rPr lang="en-US" sz="16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 special thanks to Ghazala Khatri for everything.</a:t>
            </a:r>
          </a:p>
        </p:txBody>
      </p:sp>
      <p:sp>
        <p:nvSpPr>
          <p:cNvPr id="49" name="Rectangle: Rounded Corners 48"/>
          <p:cNvSpPr/>
          <p:nvPr/>
        </p:nvSpPr>
        <p:spPr>
          <a:xfrm>
            <a:off x="2611276" y="2143210"/>
            <a:ext cx="2162778" cy="1268696"/>
          </a:xfrm>
          <a:prstGeom prst="roundRect">
            <a:avLst>
              <a:gd name="adj" fmla="val 8132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Michigan Science Center </a:t>
            </a:r>
            <a:r>
              <a:rPr lang="en-US" sz="1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Kaboo</a:t>
            </a:r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Mistry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(Auditorium)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times: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5:45pm   and   6:15pm</a:t>
            </a:r>
          </a:p>
        </p:txBody>
      </p:sp>
      <p:sp>
        <p:nvSpPr>
          <p:cNvPr id="51" name="Rectangle: Rounded Corners 50"/>
          <p:cNvSpPr/>
          <p:nvPr/>
        </p:nvSpPr>
        <p:spPr>
          <a:xfrm>
            <a:off x="2611276" y="3533736"/>
            <a:ext cx="2162778" cy="3309808"/>
          </a:xfrm>
          <a:prstGeom prst="roundRect">
            <a:avLst>
              <a:gd name="adj" fmla="val 4452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Many Science Experiments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(Gymnasium)</a:t>
            </a:r>
          </a:p>
          <a:p>
            <a:pPr algn="ctr"/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Air Cannon Station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Don’t Spill The Beans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Feely Boxes Station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Munchy Match-Ups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Shakes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Balloon Rockets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Constellation Cups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Gas in the Bag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Static Electricity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Rectangle: Rounded Corners 54"/>
          <p:cNvSpPr/>
          <p:nvPr/>
        </p:nvSpPr>
        <p:spPr>
          <a:xfrm>
            <a:off x="451965" y="2792680"/>
            <a:ext cx="1972489" cy="557784"/>
          </a:xfrm>
          <a:prstGeom prst="round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Snow Lab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(Cafeteria)</a:t>
            </a:r>
          </a:p>
        </p:txBody>
      </p:sp>
      <p:sp>
        <p:nvSpPr>
          <p:cNvPr id="57" name="Rectangle: Rounded Corners 56"/>
          <p:cNvSpPr/>
          <p:nvPr/>
        </p:nvSpPr>
        <p:spPr>
          <a:xfrm>
            <a:off x="451966" y="3442970"/>
            <a:ext cx="1972489" cy="1283837"/>
          </a:xfrm>
          <a:prstGeom prst="roundRect">
            <a:avLst>
              <a:gd name="adj" fmla="val 11027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 Lab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(Cafeteria)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Teasing Gravity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Magic Bag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Magic Water Jar</a:t>
            </a:r>
          </a:p>
        </p:txBody>
      </p:sp>
      <p:sp>
        <p:nvSpPr>
          <p:cNvPr id="58" name="Rectangle: Rounded Corners 57"/>
          <p:cNvSpPr/>
          <p:nvPr/>
        </p:nvSpPr>
        <p:spPr>
          <a:xfrm>
            <a:off x="427956" y="4873151"/>
            <a:ext cx="1996499" cy="467603"/>
          </a:xfrm>
          <a:prstGeom prst="round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Color Lab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(Art Room 106)</a:t>
            </a:r>
          </a:p>
        </p:txBody>
      </p:sp>
      <p:sp>
        <p:nvSpPr>
          <p:cNvPr id="59" name="Rectangle: Rounded Corners 58"/>
          <p:cNvSpPr/>
          <p:nvPr/>
        </p:nvSpPr>
        <p:spPr>
          <a:xfrm>
            <a:off x="420419" y="7018487"/>
            <a:ext cx="1957609" cy="1313900"/>
          </a:xfrm>
          <a:prstGeom prst="roundRect">
            <a:avLst>
              <a:gd name="adj" fmla="val 9341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Bubble Lab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(Room 114)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Snake Bubble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Square Bubble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Bubble Experiment</a:t>
            </a:r>
          </a:p>
        </p:txBody>
      </p:sp>
      <p:sp>
        <p:nvSpPr>
          <p:cNvPr id="60" name="Rectangle: Rounded Corners 59"/>
          <p:cNvSpPr/>
          <p:nvPr/>
        </p:nvSpPr>
        <p:spPr>
          <a:xfrm>
            <a:off x="4952992" y="2141620"/>
            <a:ext cx="1886355" cy="1707711"/>
          </a:xfrm>
          <a:prstGeom prst="roundRect">
            <a:avLst>
              <a:gd name="adj" fmla="val 6099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Structure Lab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(Media Center)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Lego Ramp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 Blades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Seaworthy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Things Remembered</a:t>
            </a:r>
          </a:p>
          <a:p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" name="Rectangle: Rounded Corners 60"/>
          <p:cNvSpPr/>
          <p:nvPr/>
        </p:nvSpPr>
        <p:spPr>
          <a:xfrm>
            <a:off x="4957010" y="6057919"/>
            <a:ext cx="1882337" cy="822960"/>
          </a:xfrm>
          <a:prstGeom prst="roundRect">
            <a:avLst>
              <a:gd name="adj" fmla="val 7689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Stomp Rockets</a:t>
            </a:r>
          </a:p>
          <a:p>
            <a:pPr algn="ctr"/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(Outside of Cafeteria)</a:t>
            </a:r>
          </a:p>
        </p:txBody>
      </p:sp>
      <p:sp>
        <p:nvSpPr>
          <p:cNvPr id="62" name="Rectangle: Rounded Corners 61"/>
          <p:cNvSpPr/>
          <p:nvPr/>
        </p:nvSpPr>
        <p:spPr>
          <a:xfrm>
            <a:off x="4970086" y="4050192"/>
            <a:ext cx="1869261" cy="822960"/>
          </a:xfrm>
          <a:prstGeom prst="roundRect">
            <a:avLst/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Slime Lab 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(Room 208)</a:t>
            </a:r>
          </a:p>
        </p:txBody>
      </p:sp>
      <p:sp>
        <p:nvSpPr>
          <p:cNvPr id="63" name="Rectangle: Rounded Corners 62"/>
          <p:cNvSpPr/>
          <p:nvPr/>
        </p:nvSpPr>
        <p:spPr>
          <a:xfrm>
            <a:off x="4970086" y="5058689"/>
            <a:ext cx="1869261" cy="822960"/>
          </a:xfrm>
          <a:prstGeom prst="roundRect">
            <a:avLst>
              <a:gd name="adj" fmla="val 14607"/>
            </a:avLst>
          </a:prstGeom>
          <a:ln w="63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Owl Pellets</a:t>
            </a:r>
          </a:p>
          <a:p>
            <a:pPr algn="ctr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(Room 212)</a:t>
            </a:r>
          </a:p>
        </p:txBody>
      </p:sp>
      <p:sp>
        <p:nvSpPr>
          <p:cNvPr id="66" name="Rectangle: Rounded Corners 65"/>
          <p:cNvSpPr/>
          <p:nvPr/>
        </p:nvSpPr>
        <p:spPr>
          <a:xfrm>
            <a:off x="2611276" y="7018487"/>
            <a:ext cx="4228071" cy="1313900"/>
          </a:xfrm>
          <a:prstGeom prst="roundRect">
            <a:avLst>
              <a:gd name="adj" fmla="val 7383"/>
            </a:avLst>
          </a:prstGeom>
          <a:ln w="6350"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8925" indent="-288925">
              <a:buFont typeface="Wingdings" panose="05000000000000000000" pitchFamily="2" charset="2"/>
              <a:buChar char="q"/>
            </a:pP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 5 or more activities and return this lab report to school tomorrow and receive a science surprise.  </a:t>
            </a:r>
          </a:p>
          <a:p>
            <a:pPr marL="288925" indent="-288925"/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All students must have an evidence!</a:t>
            </a:r>
          </a:p>
        </p:txBody>
      </p:sp>
    </p:spTree>
    <p:extLst>
      <p:ext uri="{BB962C8B-B14F-4D97-AF65-F5344CB8AC3E}">
        <p14:creationId xmlns:p14="http://schemas.microsoft.com/office/powerpoint/2010/main" val="129519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181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Azaz Khatri</dc:creator>
  <cp:lastModifiedBy>Windows User</cp:lastModifiedBy>
  <cp:revision>27</cp:revision>
  <cp:lastPrinted>2017-03-18T23:56:41Z</cp:lastPrinted>
  <dcterms:created xsi:type="dcterms:W3CDTF">2017-03-18T13:24:37Z</dcterms:created>
  <dcterms:modified xsi:type="dcterms:W3CDTF">2017-03-20T17:28:24Z</dcterms:modified>
</cp:coreProperties>
</file>