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6"/>
    <p:restoredTop sz="94599"/>
  </p:normalViewPr>
  <p:slideViewPr>
    <p:cSldViewPr snapToGrid="0" snapToObjects="1">
      <p:cViewPr>
        <p:scale>
          <a:sx n="90" d="100"/>
          <a:sy n="90" d="100"/>
        </p:scale>
        <p:origin x="2616" y="-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5DFB-55E9-A543-AFEB-72E55EB3B6F8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30F1A-20A5-0B4D-8A75-E28576011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430F1A-20A5-0B4D-8A75-E28576011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7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5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0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5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3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9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5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2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6239E-0773-E047-89FC-A37E62B84F63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15A7-4DDF-1349-9872-A1399D886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0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zehra@dearbornschools.or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220" y="391886"/>
            <a:ext cx="7016620" cy="921864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7559" y="1236324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The Fighter" charset="0"/>
                <a:ea typeface="KG The Fighter" charset="0"/>
                <a:cs typeface="KG The Fighter" charset="0"/>
              </a:rPr>
              <a:t>From Miss Zehr</a:t>
            </a:r>
          </a:p>
        </p:txBody>
      </p:sp>
      <p:sp>
        <p:nvSpPr>
          <p:cNvPr id="7" name="Rectangle 6"/>
          <p:cNvSpPr/>
          <p:nvPr/>
        </p:nvSpPr>
        <p:spPr>
          <a:xfrm>
            <a:off x="578498" y="3070646"/>
            <a:ext cx="3231778" cy="293323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96888" y="3070646"/>
            <a:ext cx="3243667" cy="293323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7275" y="3614520"/>
            <a:ext cx="2647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HelloMissThang Medium" charset="0"/>
              <a:ea typeface="HelloMissThang Medium" charset="0"/>
              <a:cs typeface="HelloMissThang Medium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November 19</a:t>
            </a:r>
            <a:r>
              <a:rPr lang="en-US" sz="1200" baseline="30000" dirty="0">
                <a:latin typeface="HelloMissThang Medium" charset="0"/>
                <a:ea typeface="HelloMissThang Medium" charset="0"/>
                <a:cs typeface="HelloMissThang Medium" charset="0"/>
              </a:rPr>
              <a:t>th</a:t>
            </a: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 – Yearbook orders due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November 21</a:t>
            </a:r>
            <a:r>
              <a:rPr lang="en-US" sz="1200" baseline="30000" dirty="0">
                <a:latin typeface="HelloMissThang Medium" charset="0"/>
                <a:ea typeface="HelloMissThang Medium" charset="0"/>
                <a:cs typeface="HelloMissThang Medium" charset="0"/>
              </a:rPr>
              <a:t>st</a:t>
            </a: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-23</a:t>
            </a:r>
            <a:r>
              <a:rPr lang="en-US" sz="1200" baseline="30000" dirty="0">
                <a:latin typeface="HelloMissThang Medium" charset="0"/>
                <a:ea typeface="HelloMissThang Medium" charset="0"/>
                <a:cs typeface="HelloMissThang Medium" charset="0"/>
              </a:rPr>
              <a:t>rd</a:t>
            </a: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 – No school (Thanksgiving Break)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December 12</a:t>
            </a:r>
            <a:r>
              <a:rPr lang="en-US" sz="1200" baseline="30000" dirty="0">
                <a:latin typeface="HelloMissThang Medium" charset="0"/>
                <a:ea typeface="HelloMissThang Medium" charset="0"/>
                <a:cs typeface="HelloMissThang Medium" charset="0"/>
              </a:rPr>
              <a:t>th</a:t>
            </a: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 – delayed start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December 14</a:t>
            </a:r>
            <a:r>
              <a:rPr lang="en-US" sz="1200" baseline="30000" dirty="0">
                <a:latin typeface="HelloMissThang Medium" charset="0"/>
                <a:ea typeface="HelloMissThang Medium" charset="0"/>
                <a:cs typeface="HelloMissThang Medium" charset="0"/>
              </a:rPr>
              <a:t>th</a:t>
            </a: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 – No school </a:t>
            </a:r>
            <a:r>
              <a:rPr lang="en-US" sz="1200" b="1" dirty="0">
                <a:latin typeface="HelloMissThang Medium" charset="0"/>
                <a:ea typeface="HelloMissThang Medium" charset="0"/>
                <a:cs typeface="HelloMissThang Medium" charset="0"/>
              </a:rPr>
              <a:t>(Kindergarten only)</a:t>
            </a:r>
            <a:endParaRPr lang="en-US" sz="1200" dirty="0">
              <a:latin typeface="HelloMissThang Medium" charset="0"/>
              <a:ea typeface="HelloMissThang Medium" charset="0"/>
              <a:cs typeface="HelloMissThang Medium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200" b="1" dirty="0">
              <a:latin typeface="HelloMissThang Medium" charset="0"/>
              <a:ea typeface="HelloMissThang Medium" charset="0"/>
              <a:cs typeface="HelloMissThang Medium" charset="0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11294" y="3561213"/>
            <a:ext cx="2657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latin typeface="HelloMissThang Medium" charset="0"/>
              <a:ea typeface="HelloMissThang Medium" charset="0"/>
              <a:cs typeface="HelloMissThang Medium" charset="0"/>
              <a:sym typeface="Wingding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loMissThang Medium" charset="0"/>
                <a:ea typeface="HelloMissThang Medium" charset="0"/>
                <a:cs typeface="HelloMissThang Medium" charset="0"/>
                <a:sym typeface="Wingdings"/>
              </a:rPr>
              <a:t>Please send your child to school with boots, a hat, and gloves now that the weather is turning to snow!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loMissThang Medium" charset="0"/>
                <a:ea typeface="HelloMissThang Medium" charset="0"/>
                <a:cs typeface="HelloMissThang Medium" charset="0"/>
                <a:sym typeface="Wingdings"/>
              </a:rPr>
              <a:t>Please put money in a plastic bag or envelope with your child’s name on it and what it is for.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loMissThang Medium" charset="0"/>
                <a:ea typeface="HelloMissThang Medium" charset="0"/>
                <a:cs typeface="HelloMissThang Medium" charset="0"/>
                <a:sym typeface="Wingdings"/>
              </a:rPr>
              <a:t>Please continue to send snack in everyday with your child. Some of the snacks we get at school are snacks your child won’t like!</a:t>
            </a:r>
          </a:p>
          <a:p>
            <a:pPr marL="285750" indent="-285750" algn="ctr">
              <a:buFont typeface="Arial" charset="0"/>
              <a:buChar char="•"/>
            </a:pPr>
            <a:endParaRPr lang="en-US" sz="1050" dirty="0">
              <a:latin typeface="HelloMissThang Medium" charset="0"/>
              <a:ea typeface="HelloMissThang Medium" charset="0"/>
              <a:cs typeface="HelloMissThang Medium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614" y="2725967"/>
            <a:ext cx="3291840" cy="8353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KG The Fighter" charset="0"/>
                <a:ea typeface="KG The Fighter" charset="0"/>
                <a:cs typeface="KG The Fighter" charset="0"/>
              </a:rPr>
              <a:t>Dates</a:t>
            </a:r>
            <a:endParaRPr lang="en-US" sz="4000" dirty="0">
              <a:latin typeface="KG The Fighter" charset="0"/>
              <a:ea typeface="KG The Fighter" charset="0"/>
              <a:cs typeface="KG The Fighter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4843" y="2708565"/>
            <a:ext cx="3289999" cy="8526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KG The Fighter" charset="0"/>
                <a:ea typeface="KG The Fighter" charset="0"/>
                <a:cs typeface="KG The Fighter" charset="0"/>
              </a:rPr>
              <a:t>Reminders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9203" y="6251512"/>
            <a:ext cx="6651351" cy="313508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19136" y="7249667"/>
            <a:ext cx="285178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Reading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Retelling key events that happened in stories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Making predictions about what will happen next in a story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Making connections to a story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Describing the setting of a story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9607" y="7245517"/>
            <a:ext cx="2851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math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Numbers to 10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0889" y="2134844"/>
            <a:ext cx="2579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Week of November 16,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24" y="5789374"/>
            <a:ext cx="6833616" cy="16520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70" y="-263912"/>
            <a:ext cx="7695647" cy="308814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05" y="1690589"/>
            <a:ext cx="4773168" cy="54254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EE9F17A-CF00-0946-A2AB-033582861621}"/>
              </a:ext>
            </a:extLst>
          </p:cNvPr>
          <p:cNvSpPr txBox="1"/>
          <p:nvPr/>
        </p:nvSpPr>
        <p:spPr>
          <a:xfrm>
            <a:off x="2460308" y="8636041"/>
            <a:ext cx="2851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writing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Narrative writing</a:t>
            </a:r>
          </a:p>
        </p:txBody>
      </p:sp>
    </p:spTree>
    <p:extLst>
      <p:ext uri="{BB962C8B-B14F-4D97-AF65-F5344CB8AC3E}">
        <p14:creationId xmlns:p14="http://schemas.microsoft.com/office/powerpoint/2010/main" val="82089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0547" y="391887"/>
            <a:ext cx="7016620" cy="729821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0387" y="1247566"/>
            <a:ext cx="418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G The Fighter" charset="0"/>
                <a:ea typeface="KG The Fighter" charset="0"/>
                <a:cs typeface="KG The Fighter" charset="0"/>
              </a:rPr>
              <a:t>From Miss Zehr</a:t>
            </a:r>
          </a:p>
        </p:txBody>
      </p:sp>
      <p:sp>
        <p:nvSpPr>
          <p:cNvPr id="7" name="Rectangle 6"/>
          <p:cNvSpPr/>
          <p:nvPr/>
        </p:nvSpPr>
        <p:spPr>
          <a:xfrm>
            <a:off x="578499" y="3070646"/>
            <a:ext cx="3265174" cy="201270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96888" y="3070645"/>
            <a:ext cx="3243667" cy="201270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61802" y="3295404"/>
            <a:ext cx="25684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We are running low on disinfecting wipes!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06163" y="3259049"/>
            <a:ext cx="2747554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HelloMissThang Medium" charset="0"/>
                <a:ea typeface="HelloMissThang Medium" charset="0"/>
                <a:cs typeface="HelloMissThang Medium" charset="0"/>
              </a:rPr>
              <a:t>Please try to reach me first through Class Dojo. If needed, we can then set up a phone conference.</a:t>
            </a:r>
          </a:p>
          <a:p>
            <a:pPr algn="ctr"/>
            <a:r>
              <a:rPr lang="en-US" sz="1100" dirty="0">
                <a:latin typeface="HelloMissThang Medium" charset="0"/>
                <a:ea typeface="HelloMissThang Medium" charset="0"/>
                <a:cs typeface="HelloMissThang Medium" charset="0"/>
              </a:rPr>
              <a:t>school email:</a:t>
            </a:r>
          </a:p>
          <a:p>
            <a:pPr algn="ctr"/>
            <a:r>
              <a:rPr lang="en-US" sz="1100" dirty="0">
                <a:latin typeface="HelloMissThang Medium" charset="0"/>
                <a:ea typeface="HelloMissThang Medium" charset="0"/>
                <a:cs typeface="HelloMissThang Medium" charset="0"/>
                <a:hlinkClick r:id="rId2"/>
              </a:rPr>
              <a:t>zehra@dearbornschools.org</a:t>
            </a:r>
            <a:r>
              <a:rPr lang="en-US" sz="1100" dirty="0">
                <a:latin typeface="HelloMissThang Medium" charset="0"/>
                <a:ea typeface="HelloMissThang Medium" charset="0"/>
                <a:cs typeface="HelloMissThang Medium" charset="0"/>
              </a:rPr>
              <a:t> </a:t>
            </a:r>
          </a:p>
          <a:p>
            <a:pPr algn="ctr"/>
            <a:endParaRPr lang="en-US" sz="1100" dirty="0">
              <a:latin typeface="HelloMissThang Medium" charset="0"/>
              <a:ea typeface="HelloMissThang Medium" charset="0"/>
              <a:cs typeface="HelloMissThang Medium" charset="0"/>
            </a:endParaRPr>
          </a:p>
          <a:p>
            <a:pPr algn="ctr"/>
            <a:endParaRPr lang="en-US" sz="1100" dirty="0">
              <a:latin typeface="HelloMissThang Medium" charset="0"/>
              <a:ea typeface="HelloMissThang Medium" charset="0"/>
              <a:cs typeface="HelloMissThang Medium" charset="0"/>
            </a:endParaRPr>
          </a:p>
          <a:p>
            <a:pPr algn="ctr"/>
            <a:r>
              <a:rPr lang="en-US" sz="1100" dirty="0">
                <a:latin typeface="HelloMissThang Medium" charset="0"/>
                <a:ea typeface="HelloMissThang Medium" charset="0"/>
                <a:cs typeface="HelloMissThang Medium" charset="0"/>
              </a:rPr>
              <a:t>Keep up with our class happenings at:</a:t>
            </a:r>
          </a:p>
          <a:p>
            <a:pPr algn="ctr"/>
            <a:r>
              <a:rPr lang="en-US" sz="1050" b="1" dirty="0">
                <a:latin typeface="HelloMissThang Medium" panose="02000603000000000000" pitchFamily="2" charset="0"/>
                <a:ea typeface="HelloMissThang Medium" panose="02000603000000000000" pitchFamily="2" charset="0"/>
              </a:rPr>
              <a:t>https://</a:t>
            </a:r>
            <a:r>
              <a:rPr lang="en-US" sz="1050" b="1" dirty="0" err="1">
                <a:latin typeface="HelloMissThang Medium" panose="02000603000000000000" pitchFamily="2" charset="0"/>
                <a:ea typeface="HelloMissThang Medium" panose="02000603000000000000" pitchFamily="2" charset="0"/>
              </a:rPr>
              <a:t>iblog.dearbornschools.org</a:t>
            </a:r>
            <a:r>
              <a:rPr lang="en-US" sz="1050" b="1" dirty="0">
                <a:latin typeface="HelloMissThang Medium" panose="02000603000000000000" pitchFamily="2" charset="0"/>
                <a:ea typeface="HelloMissThang Medium" panose="02000603000000000000" pitchFamily="2" charset="0"/>
              </a:rPr>
              <a:t>/</a:t>
            </a:r>
            <a:r>
              <a:rPr lang="en-US" sz="1050" b="1" dirty="0" err="1">
                <a:latin typeface="HelloMissThang Medium" panose="02000603000000000000" pitchFamily="2" charset="0"/>
                <a:ea typeface="HelloMissThang Medium" panose="02000603000000000000" pitchFamily="2" charset="0"/>
              </a:rPr>
              <a:t>azehr</a:t>
            </a:r>
            <a:r>
              <a:rPr lang="en-US" sz="1050" b="1" dirty="0">
                <a:latin typeface="HelloMissThang Medium" panose="02000603000000000000" pitchFamily="2" charset="0"/>
                <a:ea typeface="HelloMissThang Medium" panose="02000603000000000000" pitchFamily="2" charset="0"/>
              </a:rPr>
              <a:t>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6340" y="2226707"/>
            <a:ext cx="3310128" cy="8421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KG The Fighter" charset="0"/>
                <a:ea typeface="KG The Fighter" charset="0"/>
                <a:cs typeface="KG The Fighter" charset="0"/>
              </a:rPr>
              <a:t>Classroom Needs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72618" y="2216160"/>
            <a:ext cx="3291840" cy="8632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KG The Fighter" charset="0"/>
                <a:ea typeface="KG The Fighter" charset="0"/>
                <a:cs typeface="KG The Fighter" charset="0"/>
              </a:rPr>
              <a:t>Contact Me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9203" y="5252731"/>
            <a:ext cx="6651351" cy="22636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9204" y="5263007"/>
            <a:ext cx="6651350" cy="9802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KG The Fighter" charset="0"/>
                <a:ea typeface="KG The Fighter" charset="0"/>
                <a:cs typeface="KG The Fighter" charset="0"/>
              </a:rPr>
              <a:t>Learning Focus</a:t>
            </a:r>
            <a:endParaRPr lang="en-US" sz="4000" dirty="0">
              <a:latin typeface="KG The Fighter" charset="0"/>
              <a:ea typeface="KG The Fighter" charset="0"/>
              <a:cs typeface="KG The Fighte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512" y="6284353"/>
            <a:ext cx="2851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Social studies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How do we get what we want/need?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56468" y="6284322"/>
            <a:ext cx="2851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KG Sorry Not Sorry Chub" charset="0"/>
                <a:ea typeface="KG Sorry Not Sorry Chub" charset="0"/>
                <a:cs typeface="KG Sorry Not Sorry Chub" charset="0"/>
              </a:rPr>
              <a:t>science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latin typeface="HelloMissThang Medium" charset="0"/>
                <a:ea typeface="HelloMissThang Medium" charset="0"/>
                <a:cs typeface="HelloMissThang Medium" charset="0"/>
              </a:rPr>
              <a:t>The weather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62" y="276077"/>
            <a:ext cx="6565392" cy="2066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" y="-277001"/>
            <a:ext cx="6260592" cy="2139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3E3E58-A9E4-5348-AFE4-F497991B5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328" y="7645672"/>
            <a:ext cx="7168896" cy="227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0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10161</TotalTime>
  <Words>227</Words>
  <Application>Microsoft Macintosh PowerPoint</Application>
  <PresentationFormat>Custom</PresentationFormat>
  <Paragraphs>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HelloMissThang Medium</vt:lpstr>
      <vt:lpstr>KG Sorry Not Sorry Chub</vt:lpstr>
      <vt:lpstr>KG The Fighter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Zehr, Ashley Marie</cp:lastModifiedBy>
  <cp:revision>40</cp:revision>
  <cp:lastPrinted>2018-11-07T20:00:33Z</cp:lastPrinted>
  <dcterms:created xsi:type="dcterms:W3CDTF">2016-07-30T20:40:32Z</dcterms:created>
  <dcterms:modified xsi:type="dcterms:W3CDTF">2018-11-15T22:16:54Z</dcterms:modified>
</cp:coreProperties>
</file>