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1" r:id="rId1"/>
  </p:sldMasterIdLst>
  <p:sldIdLst>
    <p:sldId id="256" r:id="rId2"/>
    <p:sldId id="29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4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6" autoAdjust="0"/>
    <p:restoredTop sz="94660"/>
  </p:normalViewPr>
  <p:slideViewPr>
    <p:cSldViewPr snapToGrid="0" snapToObjects="1">
      <p:cViewPr>
        <p:scale>
          <a:sx n="81" d="100"/>
          <a:sy n="81" d="100"/>
        </p:scale>
        <p:origin x="-90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7C7-B787-4E50-994D-5E804113A1E9}" type="datetime4">
              <a:rPr lang="en-US" smtClean="0"/>
              <a:pPr/>
              <a:t>September 19,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September 19,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September 19,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September 19,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September 19, 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September 19,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September 19, 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September 19,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0C02-0EF4-4745-9D82-E8D3F59464E3}" type="datetime4">
              <a:rPr lang="en-US" smtClean="0"/>
              <a:pPr/>
              <a:t>September 19,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September 19,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8771" y="1322497"/>
            <a:ext cx="8510615" cy="1911729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Welcome Parents and Students!!!</a:t>
            </a:r>
            <a:r>
              <a:rPr lang="en-US" sz="8000" b="1" dirty="0" smtClean="0">
                <a:solidFill>
                  <a:srgbClr val="FF24B3"/>
                </a:solidFill>
              </a:rPr>
              <a:t> </a:t>
            </a:r>
            <a:endParaRPr lang="en-US" sz="8000" b="1" dirty="0">
              <a:solidFill>
                <a:srgbClr val="FF24B3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65400" y="4055202"/>
            <a:ext cx="4013200" cy="428625"/>
          </a:xfrm>
        </p:spPr>
        <p:txBody>
          <a:bodyPr>
            <a:noAutofit/>
          </a:bodyPr>
          <a:lstStyle/>
          <a:p>
            <a:r>
              <a:rPr lang="en-US" sz="3200" dirty="0" smtClean="0"/>
              <a:t>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Grade 2016-2017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044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74">
        <p14:reveal/>
      </p:transition>
    </mc:Choice>
    <mc:Fallback xmlns="">
      <p:transition spd="slow" advTm="40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15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65969" y="1432934"/>
            <a:ext cx="10075939" cy="46932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oman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1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250">
        <p14:reveal/>
      </p:transition>
    </mc:Choice>
    <mc:Fallback xmlns="">
      <p:transition spd="slow" advTm="4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08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65969" y="1432934"/>
            <a:ext cx="10075939" cy="46932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</a:t>
            </a:r>
            <a:r>
              <a:rPr lang="en-US" dirty="0" err="1" smtClean="0"/>
              <a:t>ouay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712">
        <p14:reveal/>
      </p:transition>
    </mc:Choice>
    <mc:Fallback xmlns="">
      <p:transition spd="slow" advTm="47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37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65969" y="1432934"/>
            <a:ext cx="10075939" cy="46932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 err="1" smtClean="0"/>
              <a:t>lianna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9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294">
        <p14:reveal/>
      </p:transition>
    </mc:Choice>
    <mc:Fallback xmlns="">
      <p:transition spd="slow" advTm="62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30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65969" y="1432934"/>
            <a:ext cx="10075939" cy="46932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nahid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7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543">
        <p14:reveal/>
      </p:transition>
    </mc:Choice>
    <mc:Fallback xmlns="">
      <p:transition spd="slow" advTm="55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23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65970" y="1443789"/>
            <a:ext cx="10075941" cy="469323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</a:t>
            </a:r>
            <a:r>
              <a:rPr lang="en-US" dirty="0" err="1" smtClean="0"/>
              <a:t>ajla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3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101">
        <p14:reveal/>
      </p:transition>
    </mc:Choice>
    <mc:Fallback xmlns="">
      <p:transition spd="slow" advTm="51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16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65969" y="1432934"/>
            <a:ext cx="10075939" cy="46932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8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979">
        <p14:reveal/>
      </p:transition>
    </mc:Choice>
    <mc:Fallback xmlns="">
      <p:transition spd="slow" advTm="49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humb_IMG_5509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65969" y="1432934"/>
            <a:ext cx="10075939" cy="46932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hmed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1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523">
        <p14:reveal/>
      </p:transition>
    </mc:Choice>
    <mc:Fallback xmlns="">
      <p:transition spd="slow" advTm="55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11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65969" y="1432934"/>
            <a:ext cx="10075939" cy="46932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Gabriel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1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283">
        <p14:reveal/>
      </p:transition>
    </mc:Choice>
    <mc:Fallback xmlns="">
      <p:transition spd="slow" advTm="52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25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65969" y="1432934"/>
            <a:ext cx="10075939" cy="46932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373">
        <p14:reveal/>
      </p:transition>
    </mc:Choice>
    <mc:Fallback xmlns="">
      <p:transition spd="slow" advTm="43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18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65969" y="1432934"/>
            <a:ext cx="10075939" cy="46932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Mahdi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443">
        <p14:reveal/>
      </p:transition>
    </mc:Choice>
    <mc:Fallback xmlns="">
      <p:transition spd="slow" advTm="34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123" y="287215"/>
            <a:ext cx="7772400" cy="1096108"/>
          </a:xfrm>
        </p:spPr>
        <p:txBody>
          <a:bodyPr/>
          <a:lstStyle/>
          <a:p>
            <a:r>
              <a:rPr lang="en-US" dirty="0" smtClean="0"/>
              <a:t>Ava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ttiaz\Pictures\2016-09-19\4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848" y="1524000"/>
            <a:ext cx="3310304" cy="441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9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38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77623" y="1422078"/>
            <a:ext cx="10099246" cy="470408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458">
        <p14:reveal/>
      </p:transition>
    </mc:Choice>
    <mc:Fallback xmlns="">
      <p:transition spd="slow" advTm="54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31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59683" y="1591056"/>
            <a:ext cx="10063367" cy="468737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</a:t>
            </a:r>
            <a:r>
              <a:rPr lang="en-US" dirty="0" err="1" smtClean="0"/>
              <a:t>abrisa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3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482">
        <p14:reveal/>
      </p:transition>
    </mc:Choice>
    <mc:Fallback xmlns="">
      <p:transition spd="slow" advTm="44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24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65969" y="1432934"/>
            <a:ext cx="10075939" cy="46932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lexia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85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969">
        <p14:reveal/>
      </p:transition>
    </mc:Choice>
    <mc:Fallback xmlns="">
      <p:transition spd="slow" advTm="49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17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65969" y="1432934"/>
            <a:ext cx="10075939" cy="46932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ussein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78">
        <p14:reveal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10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77623" y="1422078"/>
            <a:ext cx="10099246" cy="470408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Mohamed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3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334">
        <p14:reveal/>
      </p:transition>
    </mc:Choice>
    <mc:Fallback xmlns="">
      <p:transition spd="slow" advTm="53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26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65969" y="1432934"/>
            <a:ext cx="10075939" cy="46932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881">
        <p14:reveal/>
      </p:transition>
    </mc:Choice>
    <mc:Fallback xmlns="">
      <p:transition spd="slow" advTm="48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19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65969" y="1432934"/>
            <a:ext cx="10075939" cy="46932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</a:t>
            </a:r>
            <a:r>
              <a:rPr lang="en-US" dirty="0" err="1" smtClean="0"/>
              <a:t>ashem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5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441">
        <p14:reveal/>
      </p:transition>
    </mc:Choice>
    <mc:Fallback xmlns="">
      <p:transition spd="slow" advTm="54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27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65969" y="1432934"/>
            <a:ext cx="10075939" cy="46932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itsa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5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515">
        <p14:reveal/>
      </p:transition>
    </mc:Choice>
    <mc:Fallback xmlns="">
      <p:transition spd="slow" advTm="45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12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65969" y="1432934"/>
            <a:ext cx="10075939" cy="46932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ohamed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6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310">
        <p14:reveal/>
      </p:transition>
    </mc:Choice>
    <mc:Fallback xmlns="">
      <p:transition spd="slow" advTm="53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34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65969" y="1432934"/>
            <a:ext cx="10075939" cy="46932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848">
        <p14:reveal/>
      </p:transition>
    </mc:Choice>
    <mc:Fallback xmlns="">
      <p:transition spd="slow" advTm="48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35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59101" y="1439334"/>
            <a:ext cx="10062202" cy="468683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9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799">
        <p14:reveal/>
      </p:transition>
    </mc:Choice>
    <mc:Fallback xmlns="">
      <p:transition spd="slow" advTm="37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20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65969" y="1432934"/>
            <a:ext cx="10075939" cy="46932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dam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4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275">
        <p14:reveal/>
      </p:transition>
    </mc:Choice>
    <mc:Fallback xmlns="">
      <p:transition spd="slow" advTm="52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13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65969" y="1432934"/>
            <a:ext cx="10075939" cy="46932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ohammed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6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101">
        <p14:reveal/>
      </p:transition>
    </mc:Choice>
    <mc:Fallback xmlns="">
      <p:transition spd="slow" advTm="51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33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65969" y="1432934"/>
            <a:ext cx="10075939" cy="46932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</a:t>
            </a:r>
            <a:r>
              <a:rPr lang="en-US" dirty="0" err="1" smtClean="0"/>
              <a:t>ellak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1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998">
        <p14:reveal/>
      </p:transition>
    </mc:Choice>
    <mc:Fallback xmlns="">
      <p:transition spd="slow" advTm="59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40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65969" y="1432934"/>
            <a:ext cx="10075939" cy="46932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Mrs. Attia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7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570">
        <p14:reveal/>
      </p:transition>
    </mc:Choice>
    <mc:Fallback xmlns="">
      <p:transition spd="slow" advTm="45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Mrs. Attia </a:t>
            </a:r>
            <a:endParaRPr lang="en-US" dirty="0"/>
          </a:p>
        </p:txBody>
      </p:sp>
      <p:pic>
        <p:nvPicPr>
          <p:cNvPr id="4" name="Picture 3" descr="thumb_IMG_5539_10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75" y="1591056"/>
            <a:ext cx="3778250" cy="50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650">
        <p14:reveal/>
      </p:transition>
    </mc:Choice>
    <mc:Fallback xmlns="">
      <p:transition spd="slow" advTm="76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42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5" b="18945"/>
          <a:stretch>
            <a:fillRect/>
          </a:stretch>
        </p:blipFill>
        <p:spPr>
          <a:xfrm>
            <a:off x="291472" y="2138545"/>
            <a:ext cx="8561056" cy="398761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Enjoying our Jitter Juice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5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406">
        <p14:reveal/>
      </p:transition>
    </mc:Choice>
    <mc:Fallback xmlns="">
      <p:transition spd="slow" advTm="114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41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5" b="18945"/>
          <a:stretch>
            <a:fillRect/>
          </a:stretch>
        </p:blipFill>
        <p:spPr>
          <a:xfrm>
            <a:off x="491503" y="2324888"/>
            <a:ext cx="8160994" cy="38012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was delicious!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7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303">
        <p14:reveal/>
      </p:transition>
    </mc:Choice>
    <mc:Fallback xmlns="">
      <p:transition spd="slow" advTm="103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05611"/>
            <a:ext cx="8229600" cy="58031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solidFill>
                  <a:srgbClr val="0000FF"/>
                </a:solidFill>
              </a:rPr>
              <a:t>Thank you for visiting our classroom!! 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0000FF"/>
                </a:solidFill>
              </a:rPr>
              <a:t>Mrs. </a:t>
            </a:r>
            <a:r>
              <a:rPr lang="en-US" sz="7200" b="1" dirty="0" err="1" smtClean="0">
                <a:solidFill>
                  <a:srgbClr val="0000FF"/>
                </a:solidFill>
              </a:rPr>
              <a:t>Attia’s</a:t>
            </a:r>
            <a:r>
              <a:rPr lang="en-US" sz="7200" b="1" dirty="0" smtClean="0">
                <a:solidFill>
                  <a:srgbClr val="0000FF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0000FF"/>
                </a:solidFill>
              </a:rPr>
              <a:t>3</a:t>
            </a:r>
            <a:r>
              <a:rPr lang="en-US" sz="7200" b="1" baseline="30000" dirty="0" smtClean="0">
                <a:solidFill>
                  <a:srgbClr val="0000FF"/>
                </a:solidFill>
              </a:rPr>
              <a:t>rd</a:t>
            </a:r>
            <a:r>
              <a:rPr lang="en-US" sz="7200" b="1" dirty="0" smtClean="0">
                <a:solidFill>
                  <a:srgbClr val="0000FF"/>
                </a:solidFill>
              </a:rPr>
              <a:t> Grade Rock Stars </a:t>
            </a:r>
            <a:endParaRPr lang="en-US" sz="7200" b="1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666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773">
        <p14:reveal/>
      </p:transition>
    </mc:Choice>
    <mc:Fallback xmlns="">
      <p:transition spd="slow" advTm="107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28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16" r="-93116"/>
          <a:stretch>
            <a:fillRect/>
          </a:stretch>
        </p:blipFill>
        <p:spPr>
          <a:xfrm>
            <a:off x="-470048" y="1428750"/>
            <a:ext cx="10084096" cy="469741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6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300">
        <p14:reveal/>
      </p:transition>
    </mc:Choice>
    <mc:Fallback xmlns="">
      <p:transition spd="slow" advTm="4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21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65969" y="1432934"/>
            <a:ext cx="10075939" cy="46932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Mustafa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3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781">
        <p14:reveal/>
      </p:transition>
    </mc:Choice>
    <mc:Fallback xmlns="">
      <p:transition spd="slow" advTm="37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14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73255" y="1591056"/>
            <a:ext cx="10090510" cy="470001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Muhammed</a:t>
            </a:r>
            <a:r>
              <a:rPr lang="en-US" dirty="0" smtClean="0"/>
              <a:t> 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8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982">
        <p14:reveal/>
      </p:transition>
    </mc:Choice>
    <mc:Fallback xmlns="">
      <p:transition spd="slow" advTm="39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36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65969" y="1432934"/>
            <a:ext cx="10075939" cy="46932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</a:t>
            </a:r>
            <a:r>
              <a:rPr lang="en-US" dirty="0" err="1" smtClean="0"/>
              <a:t>asar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0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25">
        <p14:reveal/>
      </p:transition>
    </mc:Choice>
    <mc:Fallback xmlns="">
      <p:transition spd="slow" advTm="40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29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65969" y="1432934"/>
            <a:ext cx="10075939" cy="46932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772">
        <p14:reveal/>
      </p:transition>
    </mc:Choice>
    <mc:Fallback xmlns="">
      <p:transition spd="slow" advTm="47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IMG_5522_1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27" r="-93127"/>
          <a:stretch>
            <a:fillRect/>
          </a:stretch>
        </p:blipFill>
        <p:spPr>
          <a:xfrm>
            <a:off x="-465969" y="1432934"/>
            <a:ext cx="10075939" cy="46932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</a:t>
            </a:r>
            <a:r>
              <a:rPr lang="en-US" dirty="0" err="1" smtClean="0"/>
              <a:t>amees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327">
        <p14:reveal/>
      </p:transition>
    </mc:Choice>
    <mc:Fallback xmlns="">
      <p:transition spd="slow" advTm="43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7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72</TotalTime>
  <Words>69</Words>
  <Application>Microsoft Office PowerPoint</Application>
  <PresentationFormat>On-screen Show (4:3)</PresentationFormat>
  <Paragraphs>40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Waveform</vt:lpstr>
      <vt:lpstr>Welcome Parents and Students!!! </vt:lpstr>
      <vt:lpstr>Ava</vt:lpstr>
      <vt:lpstr>Houda</vt:lpstr>
      <vt:lpstr>Nour</vt:lpstr>
      <vt:lpstr>Mustafa</vt:lpstr>
      <vt:lpstr>Muhammed S.</vt:lpstr>
      <vt:lpstr>Masar</vt:lpstr>
      <vt:lpstr>Elaina</vt:lpstr>
      <vt:lpstr>Lamees</vt:lpstr>
      <vt:lpstr>Roman</vt:lpstr>
      <vt:lpstr>Louay</vt:lpstr>
      <vt:lpstr>Ilianna</vt:lpstr>
      <vt:lpstr>Anahid</vt:lpstr>
      <vt:lpstr>Najla</vt:lpstr>
      <vt:lpstr>Reda</vt:lpstr>
      <vt:lpstr>Ahmed</vt:lpstr>
      <vt:lpstr>Gabriel </vt:lpstr>
      <vt:lpstr>Hamza</vt:lpstr>
      <vt:lpstr>Mahdi</vt:lpstr>
      <vt:lpstr>Ava</vt:lpstr>
      <vt:lpstr>Nabrisa</vt:lpstr>
      <vt:lpstr>Alexia</vt:lpstr>
      <vt:lpstr>Hussein</vt:lpstr>
      <vt:lpstr>Mohamed</vt:lpstr>
      <vt:lpstr>Paris</vt:lpstr>
      <vt:lpstr>Hashem</vt:lpstr>
      <vt:lpstr>Ritsa</vt:lpstr>
      <vt:lpstr>Mohamed</vt:lpstr>
      <vt:lpstr>Dema</vt:lpstr>
      <vt:lpstr>Adam</vt:lpstr>
      <vt:lpstr>Mohammed</vt:lpstr>
      <vt:lpstr>Mellak</vt:lpstr>
      <vt:lpstr>Mrs. Attia </vt:lpstr>
      <vt:lpstr>Mrs. Attia </vt:lpstr>
      <vt:lpstr>Enjoying our Jitter Juice</vt:lpstr>
      <vt:lpstr>It was delicious!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Zahara Attia</dc:creator>
  <cp:lastModifiedBy>Windows User</cp:lastModifiedBy>
  <cp:revision>11</cp:revision>
  <dcterms:created xsi:type="dcterms:W3CDTF">2016-09-14T02:08:01Z</dcterms:created>
  <dcterms:modified xsi:type="dcterms:W3CDTF">2016-09-19T16:17:08Z</dcterms:modified>
</cp:coreProperties>
</file>