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La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402D748-BD81-43C5-9E1A-FA4C75E35CCC}">
  <a:tblStyle styleId="{8402D748-BD81-43C5-9E1A-FA4C75E35CCC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354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55045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sz="3200" b="1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3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1" y="3266930"/>
            <a:ext cx="2951399" cy="70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ato"/>
              <a:buNone/>
              <a:defRPr sz="10000" b="1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sz="100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sz="4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indent="0" algn="ctr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layfair Display"/>
              <a:buNone/>
              <a:defRPr sz="24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24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6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2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sz="4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layfair Display"/>
              <a:buNone/>
              <a:defRPr sz="4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4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21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124200" y="1047750"/>
            <a:ext cx="2951399" cy="15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lang="en" sz="3200" b="1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Solving</a:t>
            </a:r>
            <a:br>
              <a:rPr lang="en" sz="3200" b="1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3200" b="1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Proportions using…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1" y="3266930"/>
            <a:ext cx="2951399" cy="70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AutoNum type="arabicParenR"/>
            </a:pPr>
            <a:r>
              <a:rPr lang="en"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Unit Rate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AutoNum type="arabicParenR"/>
            </a:pPr>
            <a:r>
              <a:rPr lang="en"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Multiplication and Division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AutoNum type="arabicParenR"/>
            </a:pPr>
            <a:r>
              <a:rPr lang="en" sz="1800" b="1" i="0" u="none" strike="noStrike" cap="non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Cross Product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#9</a:t>
            </a:r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 cell phone package at Verizon sells 30 gigs of data for $89.00.  How much does 1 gig of data cost, according to this plan?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endParaRPr sz="30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40400" y="2482886"/>
            <a:ext cx="2190750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#10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What’s the missing number in this ratio table?</a:t>
            </a:r>
          </a:p>
        </p:txBody>
      </p:sp>
      <p:graphicFrame>
        <p:nvGraphicFramePr>
          <p:cNvPr id="130" name="Shape 130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{8402D748-BD81-43C5-9E1A-FA4C75E35CCC}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21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35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49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30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50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       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#11</a:t>
            </a: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Six pounds of apples costs $5.80.  How much are the apples per pound?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endParaRPr sz="30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5025" y="1915703"/>
            <a:ext cx="2952674" cy="3019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#12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If 5 pieces of fruit cost $4.00, how much would 12 pieces cost?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98475" y="1887700"/>
            <a:ext cx="3744673" cy="249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#13</a:t>
            </a:r>
            <a:endParaRPr dirty="0"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What’s the missing number in this ratio table?</a:t>
            </a:r>
          </a:p>
        </p:txBody>
      </p:sp>
      <p:graphicFrame>
        <p:nvGraphicFramePr>
          <p:cNvPr id="151" name="Shape 151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{8402D748-BD81-43C5-9E1A-FA4C75E35CCC}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22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33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44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9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27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        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#14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25 pieces of candy cost $2.75.  How much would 10 pieces of candy cost?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5148" y="2146624"/>
            <a:ext cx="3607149" cy="2313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#15</a:t>
            </a:r>
            <a:endParaRPr dirty="0"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At Costco, a package of mints is $12.00 for 400 mints.  What is the unit rate per mint?</a:t>
            </a: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7087" y="2623225"/>
            <a:ext cx="2581274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8412" y="2756575"/>
            <a:ext cx="2790825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#16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Sue babysits for her neighbor.  If she earned $42.00 in 3 hours, how much did she earn per hour?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3925" y="2514974"/>
            <a:ext cx="3626273" cy="22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#17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What’s the missing number in this ratio table?</a:t>
            </a:r>
          </a:p>
        </p:txBody>
      </p:sp>
      <p:graphicFrame>
        <p:nvGraphicFramePr>
          <p:cNvPr id="180" name="Shape 180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{8402D748-BD81-43C5-9E1A-FA4C75E35CCC}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25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35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9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?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45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63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#18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If Mr.</a:t>
            </a:r>
            <a:r>
              <a:rPr lang="en" sz="3000"/>
              <a:t> Haddad</a:t>
            </a: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pays $14.00 for a box of 32 blowpops, what is the unit rate per blowpop?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33980" y="2425750"/>
            <a:ext cx="3197449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#1</a:t>
            </a:r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 package of 32 oreos cost $2.99.  How much for just one oreo?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31401" y="2177600"/>
            <a:ext cx="2541425" cy="2391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#19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If 32 students used 64 pencils, how many pencils would 100 students use? </a:t>
            </a: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8854" y="2791036"/>
            <a:ext cx="1047618" cy="1776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46503" y="2881500"/>
            <a:ext cx="2407375" cy="159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95937" y="2791056"/>
            <a:ext cx="1522835" cy="159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#20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Yesterday I bought 22 gallons of gas for my car.  I paid $45.98.  How much did I pay per gallon for the gas?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8323" y="2342000"/>
            <a:ext cx="4434524" cy="232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#21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 college student earns $11.00 an hour tutoring other college students.  How much money will this student earn if they tutor for 17 hours in a week?</a:t>
            </a:r>
          </a:p>
        </p:txBody>
      </p:sp>
      <p:pic>
        <p:nvPicPr>
          <p:cNvPr id="210" name="Shape 2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5148" y="2779200"/>
            <a:ext cx="3605348" cy="204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#22</a:t>
            </a:r>
            <a:endParaRPr lang="en"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What’s the missing number in this ratio table?</a:t>
            </a:r>
          </a:p>
        </p:txBody>
      </p:sp>
      <p:graphicFrame>
        <p:nvGraphicFramePr>
          <p:cNvPr id="217" name="Shape 217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{8402D748-BD81-43C5-9E1A-FA4C75E35CCC}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32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64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96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      40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80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#2</a:t>
            </a:r>
            <a:endParaRPr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50 pencils sell for $2.00.  How many pencils can you buy if you have $5.00?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endParaRPr sz="30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4280" y="1963655"/>
            <a:ext cx="3056573" cy="3056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#3</a:t>
            </a:r>
            <a:endParaRPr dirty="0"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 case of water costs $3.29.  How much for one bottle of water?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endParaRPr sz="30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5198" y="1627150"/>
            <a:ext cx="4272674" cy="3124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#4</a:t>
            </a:r>
            <a:endParaRPr dirty="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 purchased 2 pounds of strawberries for $2.50.  How much would I pay if I purchased 7 pounds of strawberries?</a:t>
            </a: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1092" y="2486805"/>
            <a:ext cx="3854457" cy="240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#5</a:t>
            </a:r>
            <a:endParaRPr dirty="0"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What’s the missing number in this ratio table?</a:t>
            </a:r>
          </a:p>
        </p:txBody>
      </p:sp>
      <p:graphicFrame>
        <p:nvGraphicFramePr>
          <p:cNvPr id="95" name="Shape 95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{8402D748-BD81-43C5-9E1A-FA4C75E35CCC}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6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14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?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75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3000" u="none" strike="noStrike" cap="none"/>
                        <a:t>105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#6</a:t>
            </a:r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 bottle of salad dressing costs $3.30.  If the bottle holds 15 ounces, what is the unit rate per ounce?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35505" y="2465625"/>
            <a:ext cx="4071699" cy="227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dirty="0" smtClean="0"/>
              <a:t>#7</a:t>
            </a:r>
            <a:endParaRPr dirty="0"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At Kroger, a box of Cheerios costs  $4.39 for 26 ounces.  How much is one ounce?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5850" y="2289275"/>
            <a:ext cx="4122425" cy="227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layfair Display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#8</a:t>
            </a:r>
            <a:endParaRPr sz="3200" b="1" i="0" u="none" strike="noStrike" cap="none" dirty="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15 gumballs cost $1.50.  I want to buy gumballs for 35 of my favorite friends.  How much will I pay for all of them?  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3298" y="2355800"/>
            <a:ext cx="3916000" cy="221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503</Words>
  <Application>Microsoft Office PowerPoint</Application>
  <PresentationFormat>On-screen Show (16:9)</PresentationFormat>
  <Paragraphs>88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Playfair Display</vt:lpstr>
      <vt:lpstr>Lato</vt:lpstr>
      <vt:lpstr>coral</vt:lpstr>
      <vt:lpstr>Solving Proportions using…</vt:lpstr>
      <vt:lpstr>#1</vt:lpstr>
      <vt:lpstr>#2</vt:lpstr>
      <vt:lpstr>#3</vt:lpstr>
      <vt:lpstr>#4</vt:lpstr>
      <vt:lpstr>#5</vt:lpstr>
      <vt:lpstr>#6</vt:lpstr>
      <vt:lpstr>#7</vt:lpstr>
      <vt:lpstr>#8</vt:lpstr>
      <vt:lpstr>#9</vt:lpstr>
      <vt:lpstr>#10</vt:lpstr>
      <vt:lpstr>#11</vt:lpstr>
      <vt:lpstr>#12</vt:lpstr>
      <vt:lpstr>#13</vt:lpstr>
      <vt:lpstr>#14</vt:lpstr>
      <vt:lpstr>#15</vt:lpstr>
      <vt:lpstr>#16</vt:lpstr>
      <vt:lpstr>#17</vt:lpstr>
      <vt:lpstr>#18</vt:lpstr>
      <vt:lpstr>#19</vt:lpstr>
      <vt:lpstr>#20</vt:lpstr>
      <vt:lpstr>#21</vt:lpstr>
      <vt:lpstr>#22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Proportions using…</dc:title>
  <dc:creator>Alasry, Khadigah A</dc:creator>
  <cp:lastModifiedBy>Windows User</cp:lastModifiedBy>
  <cp:revision>2</cp:revision>
  <dcterms:modified xsi:type="dcterms:W3CDTF">2018-04-24T14:51:09Z</dcterms:modified>
</cp:coreProperties>
</file>