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5143500" type="screen16x9"/>
  <p:notesSz cx="6858000" cy="9144000"/>
  <p:embeddedFontLst>
    <p:embeddedFont>
      <p:font typeface="Lato" panose="020B0604020202020204" charset="0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3908896-336D-4853-990F-B0E4AC4721A6}">
  <a:tblStyle styleId="{93908896-336D-4853-990F-B0E4AC4721A6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1" d="100"/>
          <a:sy n="121" d="100"/>
        </p:scale>
        <p:origin x="-346" y="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2.fntdata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072789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this quick response system to play this game.  Students should be in groups and send 1 member up per time to answer a question and buzz in.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Shape 1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Shape 1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9" name="Shape 1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Shape 2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Font typeface="Lato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SzPct val="100000"/>
              <a:buFont typeface="Lato"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91377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Lato"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Lato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  <a:endParaRPr lang="en" sz="100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Rates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And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Unit Rates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3096362" y="3266930"/>
            <a:ext cx="2951400" cy="701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</a:t>
            </a:r>
          </a:p>
        </p:txBody>
      </p:sp>
      <p:sp>
        <p:nvSpPr>
          <p:cNvPr id="123" name="Shape 1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A cell phone package at Verizon sells 30 gigs of data for $89.00.  How much does 1 gig of data cost, according to this plan?</a:t>
            </a:r>
          </a:p>
          <a:p>
            <a:pPr lvl="0">
              <a:spcBef>
                <a:spcPts val="0"/>
              </a:spcBef>
              <a:buNone/>
            </a:pPr>
            <a:endParaRPr sz="3000"/>
          </a:p>
        </p:txBody>
      </p:sp>
      <p:pic>
        <p:nvPicPr>
          <p:cNvPr id="124" name="Shape 1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140400" y="2482887"/>
            <a:ext cx="2190750" cy="2085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Multiplication or Division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0" name="Shape 13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What’s the missing number in this ratio table?</a:t>
            </a:r>
          </a:p>
        </p:txBody>
      </p:sp>
      <p:graphicFrame>
        <p:nvGraphicFramePr>
          <p:cNvPr id="131" name="Shape 131"/>
          <p:cNvGraphicFramePr/>
          <p:nvPr/>
        </p:nvGraphicFramePr>
        <p:xfrm>
          <a:off x="952500" y="2222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{93908896-336D-4853-990F-B0E4AC4721A6}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978675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7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21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35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49</a:t>
                      </a:r>
                    </a:p>
                  </a:txBody>
                  <a:tcPr marL="91425" marR="91425" marT="91425" marB="91425" anchor="ctr"/>
                </a:tc>
              </a:tr>
              <a:tr h="916725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30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50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l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       ?</a:t>
                      </a: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Cross Products: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15 gumballs cost $1.50.  I want to buy gumballs for 35 of my favorite friends.  How much will I pay for all of them?  </a:t>
            </a:r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83299" y="2355800"/>
            <a:ext cx="3916000" cy="22130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Six pounds of apples costs $5.80.  How much are the apples per pound?</a:t>
            </a:r>
          </a:p>
          <a:p>
            <a:pPr lvl="0">
              <a:spcBef>
                <a:spcPts val="0"/>
              </a:spcBef>
              <a:buNone/>
            </a:pPr>
            <a:endParaRPr sz="3000"/>
          </a:p>
        </p:txBody>
      </p:sp>
      <p:pic>
        <p:nvPicPr>
          <p:cNvPr id="145" name="Shape 1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15025" y="1915704"/>
            <a:ext cx="2952674" cy="3019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Shape 15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Cross Products: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If 5 pieces of fruit cost $4.00, how much would 12 pieces cost?</a:t>
            </a:r>
          </a:p>
        </p:txBody>
      </p:sp>
      <p:pic>
        <p:nvPicPr>
          <p:cNvPr id="152" name="Shape 15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8475" y="1887700"/>
            <a:ext cx="3744674" cy="2496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Find the missing number: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What’s the missing number in this ratio table?</a:t>
            </a:r>
          </a:p>
        </p:txBody>
      </p:sp>
      <p:graphicFrame>
        <p:nvGraphicFramePr>
          <p:cNvPr id="159" name="Shape 159"/>
          <p:cNvGraphicFramePr/>
          <p:nvPr/>
        </p:nvGraphicFramePr>
        <p:xfrm>
          <a:off x="952500" y="2222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{93908896-336D-4853-990F-B0E4AC4721A6}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97867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11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22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33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44</a:t>
                      </a:r>
                    </a:p>
                  </a:txBody>
                  <a:tcPr marL="91425" marR="91425" marT="91425" marB="91425" anchor="ctr"/>
                </a:tc>
              </a:tr>
              <a:tr h="91672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9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18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27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        ?</a:t>
                      </a: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25 pieces of candy cost $2.75.  How much would 10 pieces of candy cost?</a:t>
            </a:r>
          </a:p>
        </p:txBody>
      </p:sp>
      <p:pic>
        <p:nvPicPr>
          <p:cNvPr id="166" name="Shape 16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25149" y="2146624"/>
            <a:ext cx="3607150" cy="2313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Sue babysits for her neighbor.  If she earned $42.00 in 3 hours, how much did she earn per hour?</a:t>
            </a:r>
          </a:p>
        </p:txBody>
      </p:sp>
      <p:pic>
        <p:nvPicPr>
          <p:cNvPr id="173" name="Shape 1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3925" y="2514974"/>
            <a:ext cx="3626274" cy="2271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What’s the missing number in this ratio table?</a:t>
            </a:r>
          </a:p>
        </p:txBody>
      </p:sp>
      <p:graphicFrame>
        <p:nvGraphicFramePr>
          <p:cNvPr id="180" name="Shape 180"/>
          <p:cNvGraphicFramePr/>
          <p:nvPr/>
        </p:nvGraphicFramePr>
        <p:xfrm>
          <a:off x="952500" y="2222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{93908896-336D-4853-990F-B0E4AC4721A6}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97867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25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35</a:t>
                      </a:r>
                    </a:p>
                  </a:txBody>
                  <a:tcPr marL="91425" marR="91425" marT="91425" marB="91425" anchor="ctr"/>
                </a:tc>
              </a:tr>
              <a:tr h="91672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9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?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45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63</a:t>
                      </a: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If Mr. Haddad pays $14.00 for a box of 32 blowpops, what is the unit rate per blowpop?</a:t>
            </a:r>
          </a:p>
        </p:txBody>
      </p:sp>
      <p:pic>
        <p:nvPicPr>
          <p:cNvPr id="187" name="Shape 1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33981" y="2425750"/>
            <a:ext cx="3197450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</a:t>
            </a: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A package of 32 oreos cost $2.99.  How much for just one oreo?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67" name="Shape 6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1402" y="2177600"/>
            <a:ext cx="2541425" cy="239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If 32 students used 64 pencils, how many pencils would 100 students use? </a:t>
            </a:r>
          </a:p>
        </p:txBody>
      </p:sp>
      <p:pic>
        <p:nvPicPr>
          <p:cNvPr id="194" name="Shape 1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8854" y="2791037"/>
            <a:ext cx="1047619" cy="1776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Shape 19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46504" y="2881500"/>
            <a:ext cx="2407375" cy="159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Shape 19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395938" y="2791056"/>
            <a:ext cx="1522836" cy="1596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Yesterday I bought 22 gallons of gas for my car.  I paid $45.98.  How much did I pay per gallon for the gas?</a:t>
            </a:r>
          </a:p>
        </p:txBody>
      </p:sp>
      <p:pic>
        <p:nvPicPr>
          <p:cNvPr id="203" name="Shape 2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88323" y="2342000"/>
            <a:ext cx="4434524" cy="2320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9" name="Shape 2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A college student earns $11.00 an hour tutoring other college students.  How much money will this student earn if they tutor for 17 hours in a week?</a:t>
            </a:r>
          </a:p>
        </p:txBody>
      </p:sp>
      <p:pic>
        <p:nvPicPr>
          <p:cNvPr id="210" name="Shape 2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75149" y="2779200"/>
            <a:ext cx="3605349" cy="204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Find the missing number:</a:t>
            </a:r>
          </a:p>
        </p:txBody>
      </p:sp>
      <p:sp>
        <p:nvSpPr>
          <p:cNvPr id="216" name="Shape 2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What’s the missing number in this ratio table?</a:t>
            </a:r>
          </a:p>
        </p:txBody>
      </p:sp>
      <p:graphicFrame>
        <p:nvGraphicFramePr>
          <p:cNvPr id="217" name="Shape 217"/>
          <p:cNvGraphicFramePr/>
          <p:nvPr/>
        </p:nvGraphicFramePr>
        <p:xfrm>
          <a:off x="952500" y="22227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{93908896-336D-4853-990F-B0E4AC4721A6}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97867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8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32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64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96</a:t>
                      </a:r>
                    </a:p>
                  </a:txBody>
                  <a:tcPr marL="91425" marR="91425" marT="91425" marB="91425" anchor="ctr"/>
                </a:tc>
              </a:tr>
              <a:tr h="91672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l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      40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80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?</a:t>
                      </a: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</a:t>
            </a:r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At Costco, a package of mints is $12.00 for 400 mints.  What is the unit rate per mint?</a:t>
            </a:r>
          </a:p>
        </p:txBody>
      </p:sp>
      <p:pic>
        <p:nvPicPr>
          <p:cNvPr id="74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17087" y="2623225"/>
            <a:ext cx="2581275" cy="1771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Shape 7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8412" y="2756575"/>
            <a:ext cx="2790825" cy="163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	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A case of water costs $3.29.  How much for one bottle of water?</a:t>
            </a:r>
          </a:p>
          <a:p>
            <a:pPr lvl="0">
              <a:spcBef>
                <a:spcPts val="0"/>
              </a:spcBef>
              <a:buNone/>
            </a:pPr>
            <a:endParaRPr sz="3000"/>
          </a:p>
        </p:txBody>
      </p:sp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95199" y="1627150"/>
            <a:ext cx="4272675" cy="3124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</a:t>
            </a:r>
          </a:p>
        </p:txBody>
      </p:sp>
      <p:sp>
        <p:nvSpPr>
          <p:cNvPr id="88" name="Shape 8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A bottle of salad dressing costs $3.30.  If the bottle holds 15 ounces, what is the unit rate per ounce?</a:t>
            </a:r>
          </a:p>
        </p:txBody>
      </p:sp>
      <p:pic>
        <p:nvPicPr>
          <p:cNvPr id="89" name="Shape 8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35505" y="2465625"/>
            <a:ext cx="4071699" cy="227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Cross Products: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50 pencils sell for $2.00.  How many pencils can you buy if you have $5.00?</a:t>
            </a:r>
          </a:p>
          <a:p>
            <a:pPr lvl="0">
              <a:spcBef>
                <a:spcPts val="0"/>
              </a:spcBef>
              <a:buNone/>
            </a:pPr>
            <a:endParaRPr sz="3000"/>
          </a:p>
        </p:txBody>
      </p:sp>
      <p:pic>
        <p:nvPicPr>
          <p:cNvPr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34280" y="1963655"/>
            <a:ext cx="3056574" cy="30565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Use Multiplication or Division</a:t>
            </a:r>
          </a:p>
        </p:txBody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000"/>
              <a:t>What’s the missing number in this ratio table?</a:t>
            </a:r>
          </a:p>
        </p:txBody>
      </p:sp>
      <p:graphicFrame>
        <p:nvGraphicFramePr>
          <p:cNvPr id="103" name="Shape 103"/>
          <p:cNvGraphicFramePr/>
          <p:nvPr/>
        </p:nvGraphicFramePr>
        <p:xfrm>
          <a:off x="952500" y="2222775"/>
          <a:ext cx="7239000" cy="1895400"/>
        </p:xfrm>
        <a:graphic>
          <a:graphicData uri="http://schemas.openxmlformats.org/drawingml/2006/table">
            <a:tbl>
              <a:tblPr>
                <a:noFill/>
                <a:tableStyleId>{93908896-336D-4853-990F-B0E4AC4721A6}</a:tableStyleId>
              </a:tblPr>
              <a:tblGrid>
                <a:gridCol w="1809750"/>
                <a:gridCol w="1809750"/>
                <a:gridCol w="1809750"/>
                <a:gridCol w="1809750"/>
              </a:tblGrid>
              <a:tr h="97867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2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6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10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14</a:t>
                      </a:r>
                    </a:p>
                  </a:txBody>
                  <a:tcPr marL="91425" marR="91425" marT="91425" marB="91425" anchor="ctr"/>
                </a:tc>
              </a:tr>
              <a:tr h="916725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?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75</a:t>
                      </a: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" sz="3000"/>
                        <a:t>105</a:t>
                      </a:r>
                    </a:p>
                  </a:txBody>
                  <a:tcPr marL="91425" marR="91425" marT="91425" marB="91425" anchor="ctr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Find the Unit Rate: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At Kroger, a box of Cheerios costs  $4.39 for 26 ounces.  How much is one ounce?</a:t>
            </a:r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5850" y="2289276"/>
            <a:ext cx="4122425" cy="227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Use Cross Products:</a:t>
            </a:r>
          </a:p>
        </p:txBody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I purchased 2 pounds of strawberries for $2.50.  How much would I pay if I purchased 7 pounds of strawberries?</a:t>
            </a:r>
          </a:p>
        </p:txBody>
      </p:sp>
      <p:pic>
        <p:nvPicPr>
          <p:cNvPr id="117" name="Shape 1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91092" y="2486805"/>
            <a:ext cx="3854457" cy="2402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554</Words>
  <Application>Microsoft Office PowerPoint</Application>
  <PresentationFormat>On-screen Show (16:9)</PresentationFormat>
  <Paragraphs>81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Lato</vt:lpstr>
      <vt:lpstr>Playfair Display</vt:lpstr>
      <vt:lpstr>coral</vt:lpstr>
      <vt:lpstr>Rates  And  Unit Rates</vt:lpstr>
      <vt:lpstr>Find the Unit Rate:</vt:lpstr>
      <vt:lpstr>Find the Unit Rate:</vt:lpstr>
      <vt:lpstr>Find the Unit Rate: </vt:lpstr>
      <vt:lpstr>Find the Unit Rate:</vt:lpstr>
      <vt:lpstr>Use Cross Products:</vt:lpstr>
      <vt:lpstr>Use Multiplication or Division</vt:lpstr>
      <vt:lpstr>Find the Unit Rate:</vt:lpstr>
      <vt:lpstr>Use Cross Products:</vt:lpstr>
      <vt:lpstr>Find the Unit Rate:</vt:lpstr>
      <vt:lpstr>Use Multiplication or Division </vt:lpstr>
      <vt:lpstr>Use Cross Products: </vt:lpstr>
      <vt:lpstr>Find the Unit Rate:</vt:lpstr>
      <vt:lpstr>Use Cross Products: </vt:lpstr>
      <vt:lpstr>Find the missing number: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 the missing number: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Rates  And  Unit Rates</dc:title>
  <dc:creator>Alasry, Khadigah A</dc:creator>
  <cp:lastModifiedBy>Windows User</cp:lastModifiedBy>
  <cp:revision>1</cp:revision>
  <dcterms:modified xsi:type="dcterms:W3CDTF">2016-04-20T12:14:44Z</dcterms:modified>
</cp:coreProperties>
</file>