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61" r:id="rId5"/>
    <p:sldId id="259" r:id="rId6"/>
    <p:sldId id="264" r:id="rId7"/>
    <p:sldId id="262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Lato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3908896-336D-4853-990F-B0E4AC4721A6}">
  <a:tblStyle styleId="{93908896-336D-4853-990F-B0E4AC4721A6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07278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124200" y="104775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dirty="0"/>
              <a:t>Solving</a:t>
            </a:r>
            <a:br>
              <a:rPr lang="en" dirty="0"/>
            </a:br>
            <a:r>
              <a:rPr lang="en" dirty="0"/>
              <a:t>Proportions using…</a:t>
            </a:r>
            <a:endParaRPr lang="en" dirty="0"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342900" lvl="0" indent="-342900">
              <a:spcBef>
                <a:spcPts val="0"/>
              </a:spcBef>
              <a:buAutoNum type="arabicParenR"/>
            </a:pPr>
            <a:r>
              <a:rPr lang="en-US" dirty="0" smtClean="0"/>
              <a:t>Unit Rate</a:t>
            </a:r>
          </a:p>
          <a:p>
            <a:pPr marL="342900" lvl="0" indent="-342900">
              <a:spcBef>
                <a:spcPts val="0"/>
              </a:spcBef>
              <a:buAutoNum type="arabicParenR"/>
            </a:pPr>
            <a:r>
              <a:rPr lang="en-US" dirty="0" smtClean="0"/>
              <a:t>Multiplication and Division</a:t>
            </a:r>
          </a:p>
          <a:p>
            <a:pPr marL="342900" lvl="0" indent="-342900">
              <a:spcBef>
                <a:spcPts val="0"/>
              </a:spcBef>
              <a:buAutoNum type="arabicParenR"/>
            </a:pPr>
            <a:r>
              <a:rPr lang="en-US" dirty="0" smtClean="0"/>
              <a:t>Cross Product</a:t>
            </a: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cell phone package at Verizon sells 30 gigs of data for $89.00.  How much does 1 gig of data cost, according to this plan?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0400" y="2482887"/>
            <a:ext cx="2190750" cy="208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Multiplication or Division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31" name="Shape 131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49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50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 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15 gumballs cost $1.50.  I want to buy gumballs for 35 of my favorite friends.  How much will I pay for all of them?  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3299" y="2355800"/>
            <a:ext cx="3916000" cy="2213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Six pounds of apples costs $5.80.  How much are the apples per pound?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5025" y="1915704"/>
            <a:ext cx="2952674" cy="301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5 pieces of fruit cost $4.00, how much would 12 pieces cost?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475" y="1887700"/>
            <a:ext cx="3744674" cy="2496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Find the missing number: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44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  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25 pieces of candy cost $2.75.  How much would 10 pieces of candy cost?</a:t>
            </a:r>
          </a:p>
        </p:txBody>
      </p:sp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5149" y="2146624"/>
            <a:ext cx="3607150" cy="2313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Sue babysits for her neighbor.  If she earned $42.00 in 3 hours, how much did she earn per hour?</a:t>
            </a:r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3925" y="2514974"/>
            <a:ext cx="3626274" cy="227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80" name="Shape 180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35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63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Mr. Haddad pays $14.00 for a box of 32 blowpops, what is the unit rate per blowpop?</a:t>
            </a:r>
          </a:p>
        </p:txBody>
      </p:sp>
      <p:pic>
        <p:nvPicPr>
          <p:cNvPr id="187" name="Shape 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3981" y="2425750"/>
            <a:ext cx="319745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package of 32 oreos cost $2.99.  How much for just one oreo?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1402" y="2177600"/>
            <a:ext cx="2541425" cy="239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32 students used 64 pencils, how many pencils would 100 students use? </a:t>
            </a:r>
          </a:p>
        </p:txBody>
      </p:sp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854" y="2791037"/>
            <a:ext cx="1047619" cy="177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6504" y="2881500"/>
            <a:ext cx="2407375" cy="159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95938" y="2791056"/>
            <a:ext cx="1522836" cy="159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Yesterday I bought 22 gallons of gas for my car.  I paid $45.98.  How much did I pay per gallon for the gas?</a:t>
            </a:r>
          </a:p>
        </p:txBody>
      </p:sp>
      <p:pic>
        <p:nvPicPr>
          <p:cNvPr id="203" name="Shape 2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8323" y="2342000"/>
            <a:ext cx="4434524" cy="232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 college student earns $11.00 an hour tutoring other college students.  How much money will this student earn if they tutor for 17 hours in a week?</a:t>
            </a:r>
          </a:p>
        </p:txBody>
      </p:sp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5149" y="2779200"/>
            <a:ext cx="3605349" cy="204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Find the missing number: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217" name="Shape 217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96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40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80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At Costco, a package of mints is $12.00 for 400 mints.  What is the unit rate per mint?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7087" y="2623225"/>
            <a:ext cx="2581275" cy="17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412" y="2756575"/>
            <a:ext cx="2790825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50 pencils sell for $2.00.  How many pencils can you buy if you have $5.00?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4280" y="1963655"/>
            <a:ext cx="3056574" cy="3056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	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case of water costs $3.29.  How much for one bottle of water?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5199" y="1627150"/>
            <a:ext cx="4272675" cy="312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 purchased 2 pounds of strawberries for $2.50.  How much would I pay if I purchased 7 pounds of strawberries?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1092" y="2486805"/>
            <a:ext cx="3854457" cy="240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Multiplication or Division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03" name="Shape 103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14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75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105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 bottle of salad dressing costs $3.30.  If the bottle holds 15 ounces, what is the unit rate per ounce?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5505" y="2465625"/>
            <a:ext cx="4071699" cy="227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At Kroger, a box of Cheerios costs  $4.39 for 26 ounces.  How much is one ounce?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5850" y="2289276"/>
            <a:ext cx="4122425" cy="227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528</Words>
  <Application>Microsoft Office PowerPoint</Application>
  <PresentationFormat>On-screen Show (16:9)</PresentationFormat>
  <Paragraphs>81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Lato</vt:lpstr>
      <vt:lpstr>Playfair Display</vt:lpstr>
      <vt:lpstr>coral</vt:lpstr>
      <vt:lpstr>Solving Proportions using…</vt:lpstr>
      <vt:lpstr>Find the Unit Rate:</vt:lpstr>
      <vt:lpstr>Find the Unit Rate:</vt:lpstr>
      <vt:lpstr>Use Cross Products:</vt:lpstr>
      <vt:lpstr>Find the Unit Rate: </vt:lpstr>
      <vt:lpstr>Use Cross Products:</vt:lpstr>
      <vt:lpstr>Use Multiplication or Division</vt:lpstr>
      <vt:lpstr>Find the Unit Rate:</vt:lpstr>
      <vt:lpstr>Find the Unit Rate:</vt:lpstr>
      <vt:lpstr>Find the Unit Rate:</vt:lpstr>
      <vt:lpstr>Use Multiplication or Division </vt:lpstr>
      <vt:lpstr>Use Cross Products: </vt:lpstr>
      <vt:lpstr>Find the Unit Rate:</vt:lpstr>
      <vt:lpstr>Use Cross Products: </vt:lpstr>
      <vt:lpstr>Find the missing number: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missing number: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  And  Unit Rates</dc:title>
  <dc:creator>Alasry, Khadigah A</dc:creator>
  <cp:lastModifiedBy>Windows User</cp:lastModifiedBy>
  <cp:revision>3</cp:revision>
  <dcterms:modified xsi:type="dcterms:W3CDTF">2016-04-20T16:42:31Z</dcterms:modified>
</cp:coreProperties>
</file>