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2" r:id="rId2"/>
    <p:sldMasterId id="2147483703" r:id="rId3"/>
    <p:sldMasterId id="2147483704" r:id="rId4"/>
    <p:sldMasterId id="2147483705"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3004800" cy="9753600"/>
  <p:notesSz cx="7010400" cy="9296400"/>
  <p:embeddedFontLst>
    <p:embeddedFont>
      <p:font typeface="Quattrocento" panose="020B0604020202020204" charset="0"/>
      <p:regular r:id="rId29"/>
      <p:bold r:id="rId30"/>
    </p:embeddedFont>
    <p:embeddedFont>
      <p:font typeface="Arial Black" panose="020B0A04020102020204" pitchFamily="34" charset="0"/>
      <p:bold r:id="rId31"/>
    </p:embeddedFont>
    <p:embeddedFont>
      <p:font typeface="Tahoma" panose="020B0604030504040204" pitchFamily="34" charset="0"/>
      <p:regular r:id="rId32"/>
      <p:bold r:id="rId33"/>
    </p:embeddedFont>
    <p:embeddedFont>
      <p:font typeface="Georgia" panose="02040502050405020303" pitchFamily="18"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12" y="-6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6D6D6D"/>
              </a:buClr>
              <a:buSzPct val="25000"/>
              <a:buFont typeface="Quattrocento"/>
              <a:buNone/>
            </a:pPr>
            <a:fld id="{00000000-1234-1234-1234-123412341234}" type="slidenum">
              <a:rPr lang="en-US" sz="1200" b="0" i="0" u="none" strike="noStrike" cap="none">
                <a:solidFill>
                  <a:srgbClr val="6D6D6D"/>
                </a:solidFill>
                <a:latin typeface="Quattrocento"/>
                <a:ea typeface="Quattrocento"/>
                <a:cs typeface="Quattrocento"/>
                <a:sym typeface="Quattrocento"/>
              </a:rPr>
              <a:t>‹#›</a:t>
            </a:fld>
            <a:endParaRPr lang="en-US" sz="1200" b="0" i="0" u="none" strike="noStrike" cap="none">
              <a:solidFill>
                <a:srgbClr val="6D6D6D"/>
              </a:solidFill>
              <a:latin typeface="Quattrocento"/>
              <a:ea typeface="Quattrocento"/>
              <a:cs typeface="Quattrocento"/>
              <a:sym typeface="Quattrocento"/>
            </a:endParaRPr>
          </a:p>
        </p:txBody>
      </p:sp>
    </p:spTree>
    <p:extLst>
      <p:ext uri="{BB962C8B-B14F-4D97-AF65-F5344CB8AC3E}">
        <p14:creationId xmlns:p14="http://schemas.microsoft.com/office/powerpoint/2010/main" val="10334691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93" name="Shape 2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17" name="Shape 3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30" name="Shape 3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60" name="Shape 3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366" name="Shape 3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64" name="Shape 2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974725" y="3030538"/>
            <a:ext cx="11055350" cy="2090737"/>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14" name="Shape 14"/>
          <p:cNvSpPr txBox="1">
            <a:spLocks noGrp="1"/>
          </p:cNvSpPr>
          <p:nvPr>
            <p:ph type="subTitle" idx="1"/>
          </p:nvPr>
        </p:nvSpPr>
        <p:spPr>
          <a:xfrm>
            <a:off x="1951038" y="5527675"/>
            <a:ext cx="9102725" cy="2492374"/>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0" marR="0" lvl="0"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34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092200" y="355600"/>
            <a:ext cx="10820400" cy="11175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43" name="Shape 43"/>
          <p:cNvSpPr txBox="1">
            <a:spLocks noGrp="1"/>
          </p:cNvSpPr>
          <p:nvPr>
            <p:ph type="body" idx="1"/>
          </p:nvPr>
        </p:nvSpPr>
        <p:spPr>
          <a:xfrm>
            <a:off x="1092200" y="1460500"/>
            <a:ext cx="5333999" cy="762000"/>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65100" algn="ctr" rtl="0">
              <a:spcBef>
                <a:spcPts val="0"/>
              </a:spcBef>
              <a:spcAft>
                <a:spcPts val="0"/>
              </a:spcAft>
              <a:buClr>
                <a:srgbClr val="FFFFFF"/>
              </a:buClr>
              <a:buSzPct val="100000"/>
              <a:buFont typeface="Quattrocento"/>
              <a:buChar char="•"/>
              <a:defRPr sz="2800" b="0" i="0" u="none" strike="noStrike" cap="none">
                <a:solidFill>
                  <a:srgbClr val="FFFFFF"/>
                </a:solidFill>
                <a:latin typeface="Quattrocento"/>
                <a:ea typeface="Quattrocento"/>
                <a:cs typeface="Quattrocento"/>
                <a:sym typeface="Quattrocento"/>
              </a:defRPr>
            </a:lvl1pPr>
            <a:lvl2pPr marL="742950" marR="0" lvl="1" indent="-133350" algn="ctr" rtl="0">
              <a:spcBef>
                <a:spcPts val="0"/>
              </a:spcBef>
              <a:spcAft>
                <a:spcPts val="0"/>
              </a:spcAft>
              <a:buClr>
                <a:srgbClr val="FFFFFF"/>
              </a:buClr>
              <a:buSzPct val="100000"/>
              <a:buFont typeface="Quattrocento"/>
              <a:buChar char="–"/>
              <a:defRPr sz="2400" b="0" i="0" u="none" strike="noStrike" cap="none">
                <a:solidFill>
                  <a:srgbClr val="FFFFFF"/>
                </a:solidFill>
                <a:latin typeface="Quattrocento"/>
                <a:ea typeface="Quattrocento"/>
                <a:cs typeface="Quattrocento"/>
                <a:sym typeface="Quattrocento"/>
              </a:defRPr>
            </a:lvl2pPr>
            <a:lvl3pPr marL="1143000" marR="0" lvl="2" indent="-101600" algn="ctr" rtl="0">
              <a:spcBef>
                <a:spcPts val="0"/>
              </a:spcBef>
              <a:spcAft>
                <a:spcPts val="0"/>
              </a:spcAft>
              <a:buClr>
                <a:srgbClr val="FFFFFF"/>
              </a:buClr>
              <a:buSzPct val="100000"/>
              <a:buFont typeface="Quattrocento"/>
              <a:buChar char="•"/>
              <a:defRPr sz="2000" b="0" i="0" u="none" strike="noStrike" cap="none">
                <a:solidFill>
                  <a:srgbClr val="FFFFFF"/>
                </a:solidFill>
                <a:latin typeface="Quattrocento"/>
                <a:ea typeface="Quattrocento"/>
                <a:cs typeface="Quattrocento"/>
                <a:sym typeface="Quattrocento"/>
              </a:defRPr>
            </a:lvl3pPr>
            <a:lvl4pPr marL="1600200" marR="0" lvl="3" indent="-114300" algn="ctr" rtl="0">
              <a:spcBef>
                <a:spcPts val="0"/>
              </a:spcBef>
              <a:spcAft>
                <a:spcPts val="0"/>
              </a:spcAft>
              <a:buClr>
                <a:srgbClr val="FFFFFF"/>
              </a:buClr>
              <a:buSzPct val="100000"/>
              <a:buFont typeface="Quattrocento"/>
              <a:buChar char="–"/>
              <a:defRPr sz="1800" b="0" i="0" u="none" strike="noStrike" cap="none">
                <a:solidFill>
                  <a:srgbClr val="FFFFFF"/>
                </a:solidFill>
                <a:latin typeface="Quattrocento"/>
                <a:ea typeface="Quattrocento"/>
                <a:cs typeface="Quattrocento"/>
                <a:sym typeface="Quattrocento"/>
              </a:defRPr>
            </a:lvl4pPr>
            <a:lvl5pPr marL="2057400" marR="0" lvl="4" indent="-114300" algn="ctr" rtl="0">
              <a:spcBef>
                <a:spcPts val="0"/>
              </a:spcBef>
              <a:spcAft>
                <a:spcPts val="0"/>
              </a:spcAft>
              <a:buClr>
                <a:srgbClr val="FFFFFF"/>
              </a:buClr>
              <a:buSzPct val="100000"/>
              <a:buFont typeface="Quattrocento"/>
              <a:buChar char="»"/>
              <a:defRPr sz="18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9pPr>
          </a:lstStyle>
          <a:p>
            <a:endParaRPr/>
          </a:p>
        </p:txBody>
      </p:sp>
      <p:sp>
        <p:nvSpPr>
          <p:cNvPr id="44" name="Shape 44"/>
          <p:cNvSpPr txBox="1">
            <a:spLocks noGrp="1"/>
          </p:cNvSpPr>
          <p:nvPr>
            <p:ph type="body" idx="2"/>
          </p:nvPr>
        </p:nvSpPr>
        <p:spPr>
          <a:xfrm>
            <a:off x="6578600" y="1460500"/>
            <a:ext cx="5333999" cy="762000"/>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65100" algn="ctr" rtl="0">
              <a:spcBef>
                <a:spcPts val="0"/>
              </a:spcBef>
              <a:spcAft>
                <a:spcPts val="0"/>
              </a:spcAft>
              <a:buClr>
                <a:srgbClr val="FFFFFF"/>
              </a:buClr>
              <a:buSzPct val="100000"/>
              <a:buFont typeface="Quattrocento"/>
              <a:buChar char="•"/>
              <a:defRPr sz="2800" b="0" i="0" u="none" strike="noStrike" cap="none">
                <a:solidFill>
                  <a:srgbClr val="FFFFFF"/>
                </a:solidFill>
                <a:latin typeface="Quattrocento"/>
                <a:ea typeface="Quattrocento"/>
                <a:cs typeface="Quattrocento"/>
                <a:sym typeface="Quattrocento"/>
              </a:defRPr>
            </a:lvl1pPr>
            <a:lvl2pPr marL="742950" marR="0" lvl="1" indent="-133350" algn="ctr" rtl="0">
              <a:spcBef>
                <a:spcPts val="0"/>
              </a:spcBef>
              <a:spcAft>
                <a:spcPts val="0"/>
              </a:spcAft>
              <a:buClr>
                <a:srgbClr val="FFFFFF"/>
              </a:buClr>
              <a:buSzPct val="100000"/>
              <a:buFont typeface="Quattrocento"/>
              <a:buChar char="–"/>
              <a:defRPr sz="2400" b="0" i="0" u="none" strike="noStrike" cap="none">
                <a:solidFill>
                  <a:srgbClr val="FFFFFF"/>
                </a:solidFill>
                <a:latin typeface="Quattrocento"/>
                <a:ea typeface="Quattrocento"/>
                <a:cs typeface="Quattrocento"/>
                <a:sym typeface="Quattrocento"/>
              </a:defRPr>
            </a:lvl2pPr>
            <a:lvl3pPr marL="1143000" marR="0" lvl="2" indent="-101600" algn="ctr" rtl="0">
              <a:spcBef>
                <a:spcPts val="0"/>
              </a:spcBef>
              <a:spcAft>
                <a:spcPts val="0"/>
              </a:spcAft>
              <a:buClr>
                <a:srgbClr val="FFFFFF"/>
              </a:buClr>
              <a:buSzPct val="100000"/>
              <a:buFont typeface="Quattrocento"/>
              <a:buChar char="•"/>
              <a:defRPr sz="2000" b="0" i="0" u="none" strike="noStrike" cap="none">
                <a:solidFill>
                  <a:srgbClr val="FFFFFF"/>
                </a:solidFill>
                <a:latin typeface="Quattrocento"/>
                <a:ea typeface="Quattrocento"/>
                <a:cs typeface="Quattrocento"/>
                <a:sym typeface="Quattrocento"/>
              </a:defRPr>
            </a:lvl3pPr>
            <a:lvl4pPr marL="1600200" marR="0" lvl="3" indent="-114300" algn="ctr" rtl="0">
              <a:spcBef>
                <a:spcPts val="0"/>
              </a:spcBef>
              <a:spcAft>
                <a:spcPts val="0"/>
              </a:spcAft>
              <a:buClr>
                <a:srgbClr val="FFFFFF"/>
              </a:buClr>
              <a:buSzPct val="100000"/>
              <a:buFont typeface="Quattrocento"/>
              <a:buChar char="–"/>
              <a:defRPr sz="1800" b="0" i="0" u="none" strike="noStrike" cap="none">
                <a:solidFill>
                  <a:srgbClr val="FFFFFF"/>
                </a:solidFill>
                <a:latin typeface="Quattrocento"/>
                <a:ea typeface="Quattrocento"/>
                <a:cs typeface="Quattrocento"/>
                <a:sym typeface="Quattrocento"/>
              </a:defRPr>
            </a:lvl4pPr>
            <a:lvl5pPr marL="2057400" marR="0" lvl="4" indent="-114300" algn="ctr" rtl="0">
              <a:spcBef>
                <a:spcPts val="0"/>
              </a:spcBef>
              <a:spcAft>
                <a:spcPts val="0"/>
              </a:spcAft>
              <a:buClr>
                <a:srgbClr val="FFFFFF"/>
              </a:buClr>
              <a:buSzPct val="100000"/>
              <a:buFont typeface="Quattrocento"/>
              <a:buChar char="»"/>
              <a:defRPr sz="18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18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027112" y="6267450"/>
            <a:ext cx="11053761" cy="1936749"/>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0" marR="0" lvl="0" indent="0" algn="l" rtl="0">
              <a:lnSpc>
                <a:spcPct val="90000"/>
              </a:lnSpc>
              <a:spcBef>
                <a:spcPts val="0"/>
              </a:spcBef>
              <a:spcAft>
                <a:spcPts val="0"/>
              </a:spcAft>
              <a:buNone/>
              <a:defRPr sz="40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47" name="Shape 47"/>
          <p:cNvSpPr txBox="1">
            <a:spLocks noGrp="1"/>
          </p:cNvSpPr>
          <p:nvPr>
            <p:ph type="body" idx="1"/>
          </p:nvPr>
        </p:nvSpPr>
        <p:spPr>
          <a:xfrm>
            <a:off x="1027112" y="4133850"/>
            <a:ext cx="11053761" cy="2133599"/>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ctr" rtl="0">
              <a:spcBef>
                <a:spcPts val="0"/>
              </a:spcBef>
              <a:spcAft>
                <a:spcPts val="0"/>
              </a:spcAft>
              <a:buClr>
                <a:srgbClr val="FFFFFF"/>
              </a:buClr>
              <a:buFont typeface="Quattrocento"/>
              <a:buNone/>
              <a:defRPr sz="2000" b="0" i="0"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1800" b="0" i="0"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1600" b="0" i="0"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50875" y="217487"/>
            <a:ext cx="8235950" cy="195103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650875" y="2492375"/>
            <a:ext cx="10836275" cy="6219825"/>
          </a:xfrm>
          <a:prstGeom prst="rect">
            <a:avLst/>
          </a:prstGeom>
          <a:noFill/>
          <a:ln>
            <a:noFill/>
          </a:ln>
        </p:spPr>
        <p:txBody>
          <a:bodyPr lIns="91425" tIns="91425" rIns="91425" bIns="91425" anchor="t" anchorCtr="0"/>
          <a:lstStyle>
            <a:lvl1pPr marL="0" marR="0" lvl="0" indent="0" algn="l" rtl="0">
              <a:spcBef>
                <a:spcPts val="560"/>
              </a:spcBef>
              <a:spcAft>
                <a:spcPts val="853"/>
              </a:spcAft>
              <a:buClr>
                <a:schemeClr val="dk1"/>
              </a:buClr>
              <a:buFont typeface="Arial"/>
              <a:buNone/>
              <a:defRPr sz="2800" b="1" i="0" u="none" strike="noStrike" cap="none">
                <a:solidFill>
                  <a:schemeClr val="dk1"/>
                </a:solidFill>
                <a:latin typeface="Arial"/>
                <a:ea typeface="Arial"/>
                <a:cs typeface="Arial"/>
                <a:sym typeface="Arial"/>
              </a:defRPr>
            </a:lvl1pPr>
            <a:lvl2pPr marL="650230" marR="0" lvl="1" indent="-91429"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2pPr>
            <a:lvl3pPr marL="1625575" marR="0" lvl="2" indent="-165075"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3pPr>
            <a:lvl4pPr marL="2275804" marR="0" lvl="3" indent="-16760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4pPr>
            <a:lvl5pPr marL="2926034" marR="0" lvl="4" indent="-17013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5pPr>
            <a:lvl6pPr marL="3576264" marR="0" lvl="5" indent="-19171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6pPr>
            <a:lvl7pPr marL="4226494" marR="0" lvl="6" indent="-18154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7pPr>
            <a:lvl8pPr marL="4876724" marR="0" lvl="7" indent="-18407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8pPr>
            <a:lvl9pPr marL="5526954" marR="0" lvl="8" indent="-18660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60" name="Shape 60"/>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61" name="Shape 61"/>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6730435" y="3088641"/>
            <a:ext cx="8322169" cy="292607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rot="5400000">
            <a:off x="769901" y="270935"/>
            <a:ext cx="8322169" cy="8561493"/>
          </a:xfrm>
          <a:prstGeom prst="rect">
            <a:avLst/>
          </a:prstGeom>
          <a:noFill/>
          <a:ln>
            <a:noFill/>
          </a:ln>
        </p:spPr>
        <p:txBody>
          <a:bodyPr lIns="91425" tIns="91425" rIns="91425" bIns="91425" anchor="t" anchorCtr="0"/>
          <a:lstStyle>
            <a:lvl1pPr marL="0" marR="0" lvl="0" indent="0" algn="l" rtl="0">
              <a:spcBef>
                <a:spcPts val="560"/>
              </a:spcBef>
              <a:spcAft>
                <a:spcPts val="853"/>
              </a:spcAft>
              <a:buClr>
                <a:schemeClr val="dk1"/>
              </a:buClr>
              <a:buFont typeface="Arial"/>
              <a:buNone/>
              <a:defRPr sz="2800" b="1">
                <a:solidFill>
                  <a:schemeClr val="dk1"/>
                </a:solidFill>
                <a:latin typeface="Arial"/>
                <a:ea typeface="Arial"/>
                <a:cs typeface="Arial"/>
                <a:sym typeface="Arial"/>
              </a:defRPr>
            </a:lvl1pPr>
            <a:lvl2pPr marL="650230" marR="0" lvl="1" indent="-91429"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2pPr>
            <a:lvl3pPr marL="1625575" marR="0" lvl="2" indent="-165075"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3pPr>
            <a:lvl4pPr marL="2275804" marR="0" lvl="3" indent="-16760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4pPr>
            <a:lvl5pPr marL="2926034" marR="0" lvl="4" indent="-17013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5pPr>
            <a:lvl6pPr marL="3576264" marR="0" lvl="5" indent="-19171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6pPr>
            <a:lvl7pPr marL="4226494" marR="0" lvl="6" indent="-18154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7pPr>
            <a:lvl8pPr marL="4876724" marR="0" lvl="7" indent="-18407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8pPr>
            <a:lvl9pPr marL="5526954" marR="0" lvl="8" indent="-18660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66" name="Shape 66"/>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67" name="Shape 67"/>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50875" y="217487"/>
            <a:ext cx="8235950" cy="195103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959099" y="184149"/>
            <a:ext cx="6219825" cy="10836275"/>
          </a:xfrm>
          <a:prstGeom prst="rect">
            <a:avLst/>
          </a:prstGeom>
          <a:noFill/>
          <a:ln>
            <a:noFill/>
          </a:ln>
        </p:spPr>
        <p:txBody>
          <a:bodyPr lIns="91425" tIns="91425" rIns="91425" bIns="91425" anchor="t" anchorCtr="0"/>
          <a:lstStyle>
            <a:lvl1pPr marL="0" marR="0" lvl="0" indent="0" algn="l" rtl="0">
              <a:spcBef>
                <a:spcPts val="560"/>
              </a:spcBef>
              <a:spcAft>
                <a:spcPts val="853"/>
              </a:spcAft>
              <a:buClr>
                <a:schemeClr val="dk1"/>
              </a:buClr>
              <a:buFont typeface="Arial"/>
              <a:buNone/>
              <a:defRPr sz="2800" b="1">
                <a:solidFill>
                  <a:schemeClr val="dk1"/>
                </a:solidFill>
                <a:latin typeface="Arial"/>
                <a:ea typeface="Arial"/>
                <a:cs typeface="Arial"/>
                <a:sym typeface="Arial"/>
              </a:defRPr>
            </a:lvl1pPr>
            <a:lvl2pPr marL="650230" marR="0" lvl="1" indent="-91429"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2pPr>
            <a:lvl3pPr marL="1625575" marR="0" lvl="2" indent="-165075"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3pPr>
            <a:lvl4pPr marL="2275804" marR="0" lvl="3" indent="-16760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4pPr>
            <a:lvl5pPr marL="2926034" marR="0" lvl="4" indent="-17013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5pPr>
            <a:lvl6pPr marL="3576264" marR="0" lvl="5" indent="-19171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6pPr>
            <a:lvl7pPr marL="4226494" marR="0" lvl="6" indent="-18154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7pPr>
            <a:lvl8pPr marL="4876724" marR="0" lvl="7" indent="-18407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8pPr>
            <a:lvl9pPr marL="5526954" marR="0" lvl="8" indent="-18660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72" name="Shape 72"/>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73" name="Shape 73"/>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5084516" y="2275840"/>
            <a:ext cx="7270043" cy="6372352"/>
          </a:xfrm>
          <a:prstGeom prst="rect">
            <a:avLst/>
          </a:prstGeom>
          <a:noFill/>
          <a:ln>
            <a:noFill/>
          </a:ln>
        </p:spPr>
        <p:txBody>
          <a:bodyPr lIns="91425" tIns="91425" rIns="91425" bIns="91425" anchor="t" anchorCtr="0"/>
          <a:lstStyle>
            <a:lvl1pPr marL="0" marR="0" lvl="0" indent="0" algn="l" rtl="0">
              <a:spcBef>
                <a:spcPts val="920"/>
              </a:spcBef>
              <a:spcAft>
                <a:spcPts val="853"/>
              </a:spcAft>
              <a:buClr>
                <a:schemeClr val="dk1"/>
              </a:buClr>
              <a:buFont typeface="Arial"/>
              <a:buNone/>
              <a:defRPr sz="4600" b="1">
                <a:solidFill>
                  <a:schemeClr val="dk1"/>
                </a:solidFill>
                <a:latin typeface="Arial"/>
                <a:ea typeface="Arial"/>
                <a:cs typeface="Arial"/>
                <a:sym typeface="Arial"/>
              </a:defRPr>
            </a:lvl1pPr>
            <a:lvl2pPr marL="650230" marR="0" lvl="1" indent="-15229" algn="l" rtl="0">
              <a:spcBef>
                <a:spcPts val="800"/>
              </a:spcBef>
              <a:buClr>
                <a:schemeClr val="dk2"/>
              </a:buClr>
              <a:buSzPct val="100000"/>
              <a:buFont typeface="Arial"/>
              <a:buChar char="•"/>
              <a:defRPr sz="4000" b="0" i="0" u="none" strike="noStrike" cap="none">
                <a:solidFill>
                  <a:schemeClr val="dk1"/>
                </a:solidFill>
                <a:latin typeface="Arial"/>
                <a:ea typeface="Arial"/>
                <a:cs typeface="Arial"/>
                <a:sym typeface="Arial"/>
              </a:defRPr>
            </a:lvl2pPr>
            <a:lvl3pPr marL="1625575" marR="0" lvl="2" indent="-114275" algn="l" rtl="0">
              <a:spcBef>
                <a:spcPts val="680"/>
              </a:spcBef>
              <a:buClr>
                <a:schemeClr val="dk2"/>
              </a:buClr>
              <a:buSzPct val="100000"/>
              <a:buFont typeface="Arial"/>
              <a:buChar char="•"/>
              <a:defRPr sz="3400" b="0" i="0" u="none" strike="noStrike" cap="none">
                <a:solidFill>
                  <a:schemeClr val="dk1"/>
                </a:solidFill>
                <a:latin typeface="Arial"/>
                <a:ea typeface="Arial"/>
                <a:cs typeface="Arial"/>
                <a:sym typeface="Arial"/>
              </a:defRPr>
            </a:lvl3pPr>
            <a:lvl4pPr marL="2275804" marR="0" lvl="3" indent="-154903"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4pPr>
            <a:lvl5pPr marL="2926034" marR="0" lvl="4" indent="-157434"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5pPr>
            <a:lvl6pPr marL="3576264" marR="0" lvl="5" indent="-159963"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6pPr>
            <a:lvl7pPr marL="4226494" marR="0" lvl="6" indent="-149793"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7pPr>
            <a:lvl8pPr marL="4876724" marR="0" lvl="7" indent="-152324"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8pPr>
            <a:lvl9pPr marL="5526954" marR="0" lvl="8" indent="-154854"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2"/>
          </p:nvPr>
        </p:nvSpPr>
        <p:spPr>
          <a:xfrm>
            <a:off x="650241" y="2275840"/>
            <a:ext cx="4278489" cy="6372352"/>
          </a:xfrm>
          <a:prstGeom prst="rect">
            <a:avLst/>
          </a:prstGeom>
          <a:noFill/>
          <a:ln>
            <a:noFill/>
          </a:ln>
        </p:spPr>
        <p:txBody>
          <a:bodyPr lIns="91425" tIns="91425" rIns="91425" bIns="91425" anchor="t" anchorCtr="0"/>
          <a:lstStyle>
            <a:lvl1pPr marL="0" marR="0" lvl="0" indent="0" algn="l" rtl="0">
              <a:spcBef>
                <a:spcPts val="460"/>
              </a:spcBef>
              <a:spcAft>
                <a:spcPts val="853"/>
              </a:spcAft>
              <a:buClr>
                <a:schemeClr val="dk1"/>
              </a:buClr>
              <a:buFont typeface="Arial"/>
              <a:buNone/>
              <a:defRPr sz="2300" b="1">
                <a:solidFill>
                  <a:schemeClr val="dk1"/>
                </a:solidFill>
                <a:latin typeface="Arial"/>
                <a:ea typeface="Arial"/>
                <a:cs typeface="Arial"/>
                <a:sym typeface="Arial"/>
              </a:defRPr>
            </a:lvl1pPr>
            <a:lvl2pPr marL="650230" marR="0" lvl="1" indent="-2529" algn="l" rtl="0">
              <a:spcBef>
                <a:spcPts val="340"/>
              </a:spcBef>
              <a:buClr>
                <a:schemeClr val="dk2"/>
              </a:buClr>
              <a:buFont typeface="Arial"/>
              <a:buNone/>
              <a:defRPr sz="1700" b="0" i="0" u="none" strike="noStrike" cap="none">
                <a:solidFill>
                  <a:schemeClr val="dk1"/>
                </a:solidFill>
                <a:latin typeface="Arial"/>
                <a:ea typeface="Arial"/>
                <a:cs typeface="Arial"/>
                <a:sym typeface="Arial"/>
              </a:defRPr>
            </a:lvl2pPr>
            <a:lvl3pPr marL="1300460" marR="0" lvl="2" indent="-5059" algn="l" rtl="0">
              <a:spcBef>
                <a:spcPts val="280"/>
              </a:spcBef>
              <a:buClr>
                <a:schemeClr val="dk2"/>
              </a:buClr>
              <a:buFont typeface="Arial"/>
              <a:buNone/>
              <a:defRPr sz="1400" b="0" i="0" u="none" strike="noStrike" cap="none">
                <a:solidFill>
                  <a:schemeClr val="dk1"/>
                </a:solidFill>
                <a:latin typeface="Arial"/>
                <a:ea typeface="Arial"/>
                <a:cs typeface="Arial"/>
                <a:sym typeface="Arial"/>
              </a:defRPr>
            </a:lvl3pPr>
            <a:lvl4pPr marL="1950690" marR="0" lvl="3" indent="-7590" algn="l" rtl="0">
              <a:spcBef>
                <a:spcPts val="260"/>
              </a:spcBef>
              <a:buClr>
                <a:schemeClr val="dk2"/>
              </a:buClr>
              <a:buFont typeface="Arial"/>
              <a:buNone/>
              <a:defRPr sz="1300" b="0" i="0" u="none" strike="noStrike" cap="none">
                <a:solidFill>
                  <a:schemeClr val="dk1"/>
                </a:solidFill>
                <a:latin typeface="Arial"/>
                <a:ea typeface="Arial"/>
                <a:cs typeface="Arial"/>
                <a:sym typeface="Arial"/>
              </a:defRPr>
            </a:lvl4pPr>
            <a:lvl5pPr marL="2600919" marR="0" lvl="4" indent="-10118" algn="l" rtl="0">
              <a:spcBef>
                <a:spcPts val="260"/>
              </a:spcBef>
              <a:buClr>
                <a:schemeClr val="dk2"/>
              </a:buClr>
              <a:buFont typeface="Arial"/>
              <a:buNone/>
              <a:defRPr sz="1300" b="0" i="0" u="none" strike="noStrike" cap="none">
                <a:solidFill>
                  <a:schemeClr val="dk1"/>
                </a:solidFill>
                <a:latin typeface="Arial"/>
                <a:ea typeface="Arial"/>
                <a:cs typeface="Arial"/>
                <a:sym typeface="Arial"/>
              </a:defRPr>
            </a:lvl5pPr>
            <a:lvl6pPr marL="3251149" marR="0" lvl="5" indent="-12649" algn="l" rtl="0">
              <a:spcBef>
                <a:spcPts val="260"/>
              </a:spcBef>
              <a:buClr>
                <a:schemeClr val="dk2"/>
              </a:buClr>
              <a:buFont typeface="Arial"/>
              <a:buNone/>
              <a:defRPr sz="1300" b="0" i="0" u="none" strike="noStrike" cap="none">
                <a:solidFill>
                  <a:schemeClr val="dk1"/>
                </a:solidFill>
                <a:latin typeface="Arial"/>
                <a:ea typeface="Arial"/>
                <a:cs typeface="Arial"/>
                <a:sym typeface="Arial"/>
              </a:defRPr>
            </a:lvl6pPr>
            <a:lvl7pPr marL="3901379" marR="0" lvl="6" indent="-2478" algn="l" rtl="0">
              <a:spcBef>
                <a:spcPts val="260"/>
              </a:spcBef>
              <a:buClr>
                <a:schemeClr val="dk2"/>
              </a:buClr>
              <a:buFont typeface="Arial"/>
              <a:buNone/>
              <a:defRPr sz="1300" b="0" i="0" u="none" strike="noStrike" cap="none">
                <a:solidFill>
                  <a:schemeClr val="dk1"/>
                </a:solidFill>
                <a:latin typeface="Arial"/>
                <a:ea typeface="Arial"/>
                <a:cs typeface="Arial"/>
                <a:sym typeface="Arial"/>
              </a:defRPr>
            </a:lvl7pPr>
            <a:lvl8pPr marL="4551609" marR="0" lvl="7" indent="-5008" algn="l" rtl="0">
              <a:spcBef>
                <a:spcPts val="260"/>
              </a:spcBef>
              <a:buClr>
                <a:schemeClr val="dk2"/>
              </a:buClr>
              <a:buFont typeface="Arial"/>
              <a:buNone/>
              <a:defRPr sz="1300" b="0" i="0" u="none" strike="noStrike" cap="none">
                <a:solidFill>
                  <a:schemeClr val="dk1"/>
                </a:solidFill>
                <a:latin typeface="Arial"/>
                <a:ea typeface="Arial"/>
                <a:cs typeface="Arial"/>
                <a:sym typeface="Arial"/>
              </a:defRPr>
            </a:lvl8pPr>
            <a:lvl9pPr marL="5201839" marR="0" lvl="8" indent="-7539" algn="l" rtl="0">
              <a:spcBef>
                <a:spcPts val="260"/>
              </a:spcBef>
              <a:buClr>
                <a:schemeClr val="dk2"/>
              </a:buClr>
              <a:buFont typeface="Arial"/>
              <a:buNone/>
              <a:defRPr sz="13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title"/>
          </p:nvPr>
        </p:nvSpPr>
        <p:spPr>
          <a:xfrm>
            <a:off x="650875" y="217487"/>
            <a:ext cx="8235950" cy="195103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79" name="Shape 79"/>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80" name="Shape 80"/>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1"/>
        <p:cNvGrpSpPr/>
        <p:nvPr/>
      </p:nvGrpSpPr>
      <p:grpSpPr>
        <a:xfrm>
          <a:off x="0" y="0"/>
          <a:ext cx="0" cy="0"/>
          <a:chOff x="0" y="0"/>
          <a:chExt cx="0" cy="0"/>
        </a:xfrm>
      </p:grpSpPr>
      <p:sp>
        <p:nvSpPr>
          <p:cNvPr id="82" name="Shape 82"/>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83" name="Shape 83"/>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84" name="Shape 84"/>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50875" y="217487"/>
            <a:ext cx="8235950" cy="195103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88" name="Shape 88"/>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89" name="Shape 89"/>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50875" y="217487"/>
            <a:ext cx="8235950" cy="195103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2314853" y="2236825"/>
            <a:ext cx="4681727" cy="909883"/>
          </a:xfrm>
          <a:prstGeom prst="rect">
            <a:avLst/>
          </a:prstGeom>
          <a:noFill/>
          <a:ln>
            <a:noFill/>
          </a:ln>
        </p:spPr>
        <p:txBody>
          <a:bodyPr lIns="91425" tIns="91425" rIns="91425" bIns="91425" anchor="b" anchorCtr="0"/>
          <a:lstStyle>
            <a:lvl1pPr marL="0" marR="0" lvl="0" indent="0" algn="l" rtl="0">
              <a:spcBef>
                <a:spcPts val="520"/>
              </a:spcBef>
              <a:spcAft>
                <a:spcPts val="853"/>
              </a:spcAft>
              <a:buClr>
                <a:schemeClr val="dk1"/>
              </a:buClr>
              <a:buFont typeface="Arial"/>
              <a:buNone/>
              <a:defRPr sz="2600" b="0" cap="none">
                <a:solidFill>
                  <a:schemeClr val="dk1"/>
                </a:solidFill>
                <a:latin typeface="Arial Black"/>
                <a:ea typeface="Arial Black"/>
                <a:cs typeface="Arial Black"/>
                <a:sym typeface="Arial Black"/>
              </a:defRPr>
            </a:lvl1pPr>
            <a:lvl2pPr marL="650230" marR="0" lvl="1" indent="-2529" algn="l" rtl="0">
              <a:spcBef>
                <a:spcPts val="560"/>
              </a:spcBef>
              <a:buClr>
                <a:schemeClr val="dk2"/>
              </a:buClr>
              <a:buFont typeface="Arial"/>
              <a:buNone/>
              <a:defRPr sz="2800" b="1" i="0" u="none" strike="noStrike" cap="none">
                <a:solidFill>
                  <a:schemeClr val="dk1"/>
                </a:solidFill>
                <a:latin typeface="Arial"/>
                <a:ea typeface="Arial"/>
                <a:cs typeface="Arial"/>
                <a:sym typeface="Arial"/>
              </a:defRPr>
            </a:lvl2pPr>
            <a:lvl3pPr marL="1300460" marR="0" lvl="2" indent="-5059" algn="l" rtl="0">
              <a:spcBef>
                <a:spcPts val="520"/>
              </a:spcBef>
              <a:buClr>
                <a:schemeClr val="dk2"/>
              </a:buClr>
              <a:buFont typeface="Arial"/>
              <a:buNone/>
              <a:defRPr sz="2600" b="1" i="0" u="none" strike="noStrike" cap="none">
                <a:solidFill>
                  <a:schemeClr val="dk1"/>
                </a:solidFill>
                <a:latin typeface="Arial"/>
                <a:ea typeface="Arial"/>
                <a:cs typeface="Arial"/>
                <a:sym typeface="Arial"/>
              </a:defRPr>
            </a:lvl3pPr>
            <a:lvl4pPr marL="1950690" marR="0" lvl="3" indent="-7590"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4pPr>
            <a:lvl5pPr marL="2600919" marR="0" lvl="4" indent="-10118"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5pPr>
            <a:lvl6pPr marL="3251149" marR="0" lvl="5" indent="-12649"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6pPr>
            <a:lvl7pPr marL="3901379" marR="0" lvl="6" indent="-2478"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7pPr>
            <a:lvl8pPr marL="4551609" marR="0" lvl="7" indent="-5008"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8pPr>
            <a:lvl9pPr marL="5201839" marR="0" lvl="8" indent="-7539"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2314853" y="3213321"/>
            <a:ext cx="4681727" cy="5462016"/>
          </a:xfrm>
          <a:prstGeom prst="rect">
            <a:avLst/>
          </a:prstGeom>
          <a:noFill/>
          <a:ln>
            <a:noFill/>
          </a:ln>
        </p:spPr>
        <p:txBody>
          <a:bodyPr lIns="91425" tIns="91425" rIns="91425" bIns="91425" anchor="t" anchorCtr="0"/>
          <a:lstStyle>
            <a:lvl1pPr marL="0" marR="0" lvl="0" indent="0" algn="l" rtl="0">
              <a:spcBef>
                <a:spcPts val="680"/>
              </a:spcBef>
              <a:spcAft>
                <a:spcPts val="853"/>
              </a:spcAft>
              <a:buClr>
                <a:schemeClr val="dk1"/>
              </a:buClr>
              <a:buFont typeface="Arial"/>
              <a:buNone/>
              <a:defRPr sz="3400" b="1">
                <a:solidFill>
                  <a:schemeClr val="dk1"/>
                </a:solidFill>
                <a:latin typeface="Arial"/>
                <a:ea typeface="Arial"/>
                <a:cs typeface="Arial"/>
                <a:sym typeface="Arial"/>
              </a:defRPr>
            </a:lvl1pPr>
            <a:lvl2pPr marL="650230" marR="0" lvl="1" indent="-91429"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2pPr>
            <a:lvl3pPr marL="1625575" marR="0" lvl="2" indent="-165075"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3pPr>
            <a:lvl4pPr marL="2275804" marR="0" lvl="3" indent="-18665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4pPr>
            <a:lvl5pPr marL="2926034" marR="0" lvl="4" indent="-18918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5pPr>
            <a:lvl6pPr marL="3576264" marR="0" lvl="5" indent="-19171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6pPr>
            <a:lvl7pPr marL="4226494" marR="0" lvl="6" indent="-18154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7pPr>
            <a:lvl8pPr marL="4876724" marR="0" lvl="7" indent="-18407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8pPr>
            <a:lvl9pPr marL="5526954" marR="0" lvl="8" indent="-18660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body" idx="3"/>
          </p:nvPr>
        </p:nvSpPr>
        <p:spPr>
          <a:xfrm>
            <a:off x="7243674" y="2236825"/>
            <a:ext cx="4681727" cy="909883"/>
          </a:xfrm>
          <a:prstGeom prst="rect">
            <a:avLst/>
          </a:prstGeom>
          <a:noFill/>
          <a:ln>
            <a:noFill/>
          </a:ln>
        </p:spPr>
        <p:txBody>
          <a:bodyPr lIns="91425" tIns="91425" rIns="91425" bIns="91425" anchor="b" anchorCtr="0"/>
          <a:lstStyle>
            <a:lvl1pPr marL="0" marR="0" lvl="0" indent="0" algn="l" rtl="0">
              <a:spcBef>
                <a:spcPts val="520"/>
              </a:spcBef>
              <a:spcAft>
                <a:spcPts val="853"/>
              </a:spcAft>
              <a:buClr>
                <a:schemeClr val="dk1"/>
              </a:buClr>
              <a:buFont typeface="Arial"/>
              <a:buNone/>
              <a:defRPr sz="2600" b="0" cap="none">
                <a:solidFill>
                  <a:schemeClr val="dk1"/>
                </a:solidFill>
                <a:latin typeface="Arial Black"/>
                <a:ea typeface="Arial Black"/>
                <a:cs typeface="Arial Black"/>
                <a:sym typeface="Arial Black"/>
              </a:defRPr>
            </a:lvl1pPr>
            <a:lvl2pPr marL="650230" marR="0" lvl="1" indent="-2529" algn="l" rtl="0">
              <a:spcBef>
                <a:spcPts val="560"/>
              </a:spcBef>
              <a:buClr>
                <a:schemeClr val="dk2"/>
              </a:buClr>
              <a:buFont typeface="Arial"/>
              <a:buNone/>
              <a:defRPr sz="2800" b="1" i="0" u="none" strike="noStrike" cap="none">
                <a:solidFill>
                  <a:schemeClr val="dk1"/>
                </a:solidFill>
                <a:latin typeface="Arial"/>
                <a:ea typeface="Arial"/>
                <a:cs typeface="Arial"/>
                <a:sym typeface="Arial"/>
              </a:defRPr>
            </a:lvl2pPr>
            <a:lvl3pPr marL="1300460" marR="0" lvl="2" indent="-5059" algn="l" rtl="0">
              <a:spcBef>
                <a:spcPts val="520"/>
              </a:spcBef>
              <a:buClr>
                <a:schemeClr val="dk2"/>
              </a:buClr>
              <a:buFont typeface="Arial"/>
              <a:buNone/>
              <a:defRPr sz="2600" b="1" i="0" u="none" strike="noStrike" cap="none">
                <a:solidFill>
                  <a:schemeClr val="dk1"/>
                </a:solidFill>
                <a:latin typeface="Arial"/>
                <a:ea typeface="Arial"/>
                <a:cs typeface="Arial"/>
                <a:sym typeface="Arial"/>
              </a:defRPr>
            </a:lvl3pPr>
            <a:lvl4pPr marL="1950690" marR="0" lvl="3" indent="-7590"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4pPr>
            <a:lvl5pPr marL="2600919" marR="0" lvl="4" indent="-10118"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5pPr>
            <a:lvl6pPr marL="3251149" marR="0" lvl="5" indent="-12649"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6pPr>
            <a:lvl7pPr marL="3901379" marR="0" lvl="6" indent="-2478"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7pPr>
            <a:lvl8pPr marL="4551609" marR="0" lvl="7" indent="-5008"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8pPr>
            <a:lvl9pPr marL="5201839" marR="0" lvl="8" indent="-7539" algn="l" rtl="0">
              <a:spcBef>
                <a:spcPts val="460"/>
              </a:spcBef>
              <a:buClr>
                <a:schemeClr val="dk2"/>
              </a:buClr>
              <a:buFont typeface="Arial"/>
              <a:buNone/>
              <a:defRPr sz="2300" b="1"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body" idx="4"/>
          </p:nvPr>
        </p:nvSpPr>
        <p:spPr>
          <a:xfrm>
            <a:off x="7243674" y="3213321"/>
            <a:ext cx="4681727" cy="5462016"/>
          </a:xfrm>
          <a:prstGeom prst="rect">
            <a:avLst/>
          </a:prstGeom>
          <a:noFill/>
          <a:ln>
            <a:noFill/>
          </a:ln>
        </p:spPr>
        <p:txBody>
          <a:bodyPr lIns="91425" tIns="91425" rIns="91425" bIns="91425" anchor="t" anchorCtr="0"/>
          <a:lstStyle>
            <a:lvl1pPr marL="0" marR="0" lvl="0" indent="0" algn="l" rtl="0">
              <a:spcBef>
                <a:spcPts val="680"/>
              </a:spcBef>
              <a:spcAft>
                <a:spcPts val="853"/>
              </a:spcAft>
              <a:buClr>
                <a:schemeClr val="dk1"/>
              </a:buClr>
              <a:buFont typeface="Arial"/>
              <a:buNone/>
              <a:defRPr sz="3400" b="1">
                <a:solidFill>
                  <a:schemeClr val="dk1"/>
                </a:solidFill>
                <a:latin typeface="Arial"/>
                <a:ea typeface="Arial"/>
                <a:cs typeface="Arial"/>
                <a:sym typeface="Arial"/>
              </a:defRPr>
            </a:lvl1pPr>
            <a:lvl2pPr marL="650230" marR="0" lvl="1" indent="-91429"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2pPr>
            <a:lvl3pPr marL="1625575" marR="0" lvl="2" indent="-165075"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3pPr>
            <a:lvl4pPr marL="2275804" marR="0" lvl="3" indent="-18665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4pPr>
            <a:lvl5pPr marL="2926034" marR="0" lvl="4" indent="-18918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5pPr>
            <a:lvl6pPr marL="3576264" marR="0" lvl="5" indent="-19171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6pPr>
            <a:lvl7pPr marL="4226494" marR="0" lvl="6" indent="-18154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7pPr>
            <a:lvl8pPr marL="4876724" marR="0" lvl="7" indent="-18407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8pPr>
            <a:lvl9pPr marL="5526954" marR="0" lvl="8" indent="-18660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97" name="Shape 97"/>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98" name="Shape 98"/>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50875" y="217487"/>
            <a:ext cx="8235950" cy="195103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2319189" y="2239716"/>
            <a:ext cx="4681727" cy="6436924"/>
          </a:xfrm>
          <a:prstGeom prst="rect">
            <a:avLst/>
          </a:prstGeom>
          <a:noFill/>
          <a:ln>
            <a:noFill/>
          </a:ln>
        </p:spPr>
        <p:txBody>
          <a:bodyPr lIns="91425" tIns="91425" rIns="91425" bIns="91425" anchor="t" anchorCtr="0"/>
          <a:lstStyle>
            <a:lvl1pPr marL="0" marR="0" lvl="0" indent="0" algn="l" rtl="0">
              <a:spcBef>
                <a:spcPts val="800"/>
              </a:spcBef>
              <a:spcAft>
                <a:spcPts val="853"/>
              </a:spcAft>
              <a:buClr>
                <a:schemeClr val="dk1"/>
              </a:buClr>
              <a:buFont typeface="Arial"/>
              <a:buNone/>
              <a:defRPr sz="4000" b="1">
                <a:solidFill>
                  <a:schemeClr val="dk1"/>
                </a:solidFill>
                <a:latin typeface="Arial"/>
                <a:ea typeface="Arial"/>
                <a:cs typeface="Arial"/>
                <a:sym typeface="Arial"/>
              </a:defRPr>
            </a:lvl1pPr>
            <a:lvl2pPr marL="650230" marR="0" lvl="1" indent="-53329" algn="l" rtl="0">
              <a:spcBef>
                <a:spcPts val="680"/>
              </a:spcBef>
              <a:buClr>
                <a:schemeClr val="dk2"/>
              </a:buClr>
              <a:buSzPct val="100000"/>
              <a:buFont typeface="Arial"/>
              <a:buChar char="•"/>
              <a:defRPr sz="3400" b="0" i="0" u="none" strike="noStrike" cap="none">
                <a:solidFill>
                  <a:schemeClr val="dk1"/>
                </a:solidFill>
                <a:latin typeface="Arial"/>
                <a:ea typeface="Arial"/>
                <a:cs typeface="Arial"/>
                <a:sym typeface="Arial"/>
              </a:defRPr>
            </a:lvl2pPr>
            <a:lvl3pPr marL="1625575" marR="0" lvl="2" indent="-152375"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3pPr>
            <a:lvl4pPr marL="2275804" marR="0" lvl="3" indent="-16760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4pPr>
            <a:lvl5pPr marL="2926034" marR="0" lvl="4" indent="-17013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5pPr>
            <a:lvl6pPr marL="3576264" marR="0" lvl="5" indent="-17266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6pPr>
            <a:lvl7pPr marL="4226494" marR="0" lvl="6" indent="-16249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7pPr>
            <a:lvl8pPr marL="4876724" marR="0" lvl="7" indent="-16502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8pPr>
            <a:lvl9pPr marL="5526954" marR="0" lvl="8" indent="-16755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7239339" y="2239716"/>
            <a:ext cx="4681727" cy="6436924"/>
          </a:xfrm>
          <a:prstGeom prst="rect">
            <a:avLst/>
          </a:prstGeom>
          <a:noFill/>
          <a:ln>
            <a:noFill/>
          </a:ln>
        </p:spPr>
        <p:txBody>
          <a:bodyPr lIns="91425" tIns="91425" rIns="91425" bIns="91425" anchor="t" anchorCtr="0"/>
          <a:lstStyle>
            <a:lvl1pPr marL="0" marR="0" lvl="0" indent="0" algn="l" rtl="0">
              <a:spcBef>
                <a:spcPts val="800"/>
              </a:spcBef>
              <a:spcAft>
                <a:spcPts val="853"/>
              </a:spcAft>
              <a:buClr>
                <a:schemeClr val="dk1"/>
              </a:buClr>
              <a:buFont typeface="Arial"/>
              <a:buNone/>
              <a:defRPr sz="4000" b="1">
                <a:solidFill>
                  <a:schemeClr val="dk1"/>
                </a:solidFill>
                <a:latin typeface="Arial"/>
                <a:ea typeface="Arial"/>
                <a:cs typeface="Arial"/>
                <a:sym typeface="Arial"/>
              </a:defRPr>
            </a:lvl1pPr>
            <a:lvl2pPr marL="650230" marR="0" lvl="1" indent="-53329" algn="l" rtl="0">
              <a:spcBef>
                <a:spcPts val="680"/>
              </a:spcBef>
              <a:buClr>
                <a:schemeClr val="dk2"/>
              </a:buClr>
              <a:buSzPct val="100000"/>
              <a:buFont typeface="Arial"/>
              <a:buChar char="•"/>
              <a:defRPr sz="3400" b="0" i="0" u="none" strike="noStrike" cap="none">
                <a:solidFill>
                  <a:schemeClr val="dk1"/>
                </a:solidFill>
                <a:latin typeface="Arial"/>
                <a:ea typeface="Arial"/>
                <a:cs typeface="Arial"/>
                <a:sym typeface="Arial"/>
              </a:defRPr>
            </a:lvl2pPr>
            <a:lvl3pPr marL="1625575" marR="0" lvl="2" indent="-152375"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3pPr>
            <a:lvl4pPr marL="2275804" marR="0" lvl="3" indent="-16760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4pPr>
            <a:lvl5pPr marL="2926034" marR="0" lvl="4" indent="-17013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5pPr>
            <a:lvl6pPr marL="3576264" marR="0" lvl="5" indent="-17266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6pPr>
            <a:lvl7pPr marL="4226494" marR="0" lvl="6" indent="-16249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7pPr>
            <a:lvl8pPr marL="4876724" marR="0" lvl="7" indent="-16502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8pPr>
            <a:lvl9pPr marL="5526954" marR="0" lvl="8" indent="-16755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104" name="Shape 104"/>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105" name="Shape 105"/>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092200" y="355600"/>
            <a:ext cx="10820400" cy="11175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17" name="Shape 17"/>
          <p:cNvSpPr txBox="1">
            <a:spLocks noGrp="1"/>
          </p:cNvSpPr>
          <p:nvPr>
            <p:ph type="body" idx="1"/>
          </p:nvPr>
        </p:nvSpPr>
        <p:spPr>
          <a:xfrm>
            <a:off x="1092200" y="1460500"/>
            <a:ext cx="10820400" cy="762000"/>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270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1pPr>
            <a:lvl2pPr marL="742950" marR="0" lvl="1" indent="-6985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2pPr>
            <a:lvl3pPr marL="1143000" marR="0" lvl="2"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3pPr>
            <a:lvl4pPr marL="1600200" marR="0" lvl="3"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4pPr>
            <a:lvl5pPr marL="2057400" marR="0" lvl="4"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50239" y="2059093"/>
            <a:ext cx="11054080" cy="6145671"/>
          </a:xfrm>
          <a:prstGeom prst="rect">
            <a:avLst/>
          </a:prstGeom>
          <a:noFill/>
          <a:ln>
            <a:noFill/>
          </a:ln>
        </p:spPr>
        <p:txBody>
          <a:bodyPr lIns="91425" tIns="91425" rIns="91425" bIns="91425" anchor="ctr" anchorCtr="0"/>
          <a:lstStyle>
            <a:lvl1pPr marL="0" marR="0" lvl="0" indent="0" algn="l" rtl="0">
              <a:lnSpc>
                <a:spcPct val="100000"/>
              </a:lnSpc>
              <a:spcBef>
                <a:spcPts val="0"/>
              </a:spcBef>
              <a:buClr>
                <a:schemeClr val="dk1"/>
              </a:buClr>
              <a:buFont typeface="Arial Black"/>
              <a:buNone/>
              <a:defRPr sz="12500" b="0" i="0" u="none" strike="noStrike" cap="none">
                <a:solidFill>
                  <a:schemeClr val="dk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a:off x="650239" y="325120"/>
            <a:ext cx="11054080" cy="1517226"/>
          </a:xfrm>
          <a:prstGeom prst="rect">
            <a:avLst/>
          </a:prstGeom>
          <a:noFill/>
          <a:ln>
            <a:noFill/>
          </a:ln>
        </p:spPr>
        <p:txBody>
          <a:bodyPr lIns="91425" tIns="91425" rIns="91425" bIns="91425" anchor="b" anchorCtr="0"/>
          <a:lstStyle>
            <a:lvl1pPr marL="0" marR="0" lvl="0" indent="0" algn="l" rtl="0">
              <a:spcBef>
                <a:spcPts val="560"/>
              </a:spcBef>
              <a:spcAft>
                <a:spcPts val="853"/>
              </a:spcAft>
              <a:buClr>
                <a:schemeClr val="dk2"/>
              </a:buClr>
              <a:buFont typeface="Arial"/>
              <a:buNone/>
              <a:defRPr sz="2800" b="0" cap="none">
                <a:solidFill>
                  <a:schemeClr val="dk2"/>
                </a:solidFill>
                <a:latin typeface="Arial Black"/>
                <a:ea typeface="Arial Black"/>
                <a:cs typeface="Arial Black"/>
                <a:sym typeface="Arial Black"/>
              </a:defRPr>
            </a:lvl1pPr>
            <a:lvl2pPr marL="650230" marR="0" lvl="1" indent="-2529" algn="l" rtl="0">
              <a:spcBef>
                <a:spcPts val="520"/>
              </a:spcBef>
              <a:buClr>
                <a:schemeClr val="dk2"/>
              </a:buClr>
              <a:buFont typeface="Arial"/>
              <a:buNone/>
              <a:defRPr sz="2600" b="0" i="0" u="none" strike="noStrike" cap="none">
                <a:solidFill>
                  <a:srgbClr val="888888"/>
                </a:solidFill>
                <a:latin typeface="Arial"/>
                <a:ea typeface="Arial"/>
                <a:cs typeface="Arial"/>
                <a:sym typeface="Arial"/>
              </a:defRPr>
            </a:lvl2pPr>
            <a:lvl3pPr marL="1300460" marR="0" lvl="2" indent="-5059" algn="l" rtl="0">
              <a:spcBef>
                <a:spcPts val="460"/>
              </a:spcBef>
              <a:buClr>
                <a:schemeClr val="dk2"/>
              </a:buClr>
              <a:buFont typeface="Arial"/>
              <a:buNone/>
              <a:defRPr sz="2300" b="0" i="0" u="none" strike="noStrike" cap="none">
                <a:solidFill>
                  <a:srgbClr val="888888"/>
                </a:solidFill>
                <a:latin typeface="Arial"/>
                <a:ea typeface="Arial"/>
                <a:cs typeface="Arial"/>
                <a:sym typeface="Arial"/>
              </a:defRPr>
            </a:lvl3pPr>
            <a:lvl4pPr marL="1950690" marR="0" lvl="3" indent="-7590" algn="l" rtl="0">
              <a:spcBef>
                <a:spcPts val="400"/>
              </a:spcBef>
              <a:buClr>
                <a:schemeClr val="dk2"/>
              </a:buClr>
              <a:buFont typeface="Arial"/>
              <a:buNone/>
              <a:defRPr sz="2000" b="0" i="0" u="none" strike="noStrike" cap="none">
                <a:solidFill>
                  <a:srgbClr val="888888"/>
                </a:solidFill>
                <a:latin typeface="Arial"/>
                <a:ea typeface="Arial"/>
                <a:cs typeface="Arial"/>
                <a:sym typeface="Arial"/>
              </a:defRPr>
            </a:lvl4pPr>
            <a:lvl5pPr marL="2600919" marR="0" lvl="4" indent="-10118" algn="l" rtl="0">
              <a:spcBef>
                <a:spcPts val="400"/>
              </a:spcBef>
              <a:buClr>
                <a:schemeClr val="dk2"/>
              </a:buClr>
              <a:buFont typeface="Arial"/>
              <a:buNone/>
              <a:defRPr sz="2000" b="0" i="0" u="none" strike="noStrike" cap="none">
                <a:solidFill>
                  <a:srgbClr val="888888"/>
                </a:solidFill>
                <a:latin typeface="Arial"/>
                <a:ea typeface="Arial"/>
                <a:cs typeface="Arial"/>
                <a:sym typeface="Arial"/>
              </a:defRPr>
            </a:lvl5pPr>
            <a:lvl6pPr marL="3251149" marR="0" lvl="5" indent="-12649" algn="l" rtl="0">
              <a:spcBef>
                <a:spcPts val="400"/>
              </a:spcBef>
              <a:buClr>
                <a:schemeClr val="dk2"/>
              </a:buClr>
              <a:buFont typeface="Arial"/>
              <a:buNone/>
              <a:defRPr sz="2000" b="0" i="0" u="none" strike="noStrike" cap="none">
                <a:solidFill>
                  <a:srgbClr val="888888"/>
                </a:solidFill>
                <a:latin typeface="Arial"/>
                <a:ea typeface="Arial"/>
                <a:cs typeface="Arial"/>
                <a:sym typeface="Arial"/>
              </a:defRPr>
            </a:lvl6pPr>
            <a:lvl7pPr marL="3901379" marR="0" lvl="6" indent="-2478" algn="l" rtl="0">
              <a:spcBef>
                <a:spcPts val="400"/>
              </a:spcBef>
              <a:buClr>
                <a:schemeClr val="dk2"/>
              </a:buClr>
              <a:buFont typeface="Arial"/>
              <a:buNone/>
              <a:defRPr sz="2000" b="0" i="0" u="none" strike="noStrike" cap="none">
                <a:solidFill>
                  <a:srgbClr val="888888"/>
                </a:solidFill>
                <a:latin typeface="Arial"/>
                <a:ea typeface="Arial"/>
                <a:cs typeface="Arial"/>
                <a:sym typeface="Arial"/>
              </a:defRPr>
            </a:lvl7pPr>
            <a:lvl8pPr marL="4551609" marR="0" lvl="7" indent="-5008" algn="l" rtl="0">
              <a:spcBef>
                <a:spcPts val="400"/>
              </a:spcBef>
              <a:buClr>
                <a:schemeClr val="dk2"/>
              </a:buClr>
              <a:buFont typeface="Arial"/>
              <a:buNone/>
              <a:defRPr sz="2000" b="0" i="0" u="none" strike="noStrike" cap="none">
                <a:solidFill>
                  <a:srgbClr val="888888"/>
                </a:solidFill>
                <a:latin typeface="Arial"/>
                <a:ea typeface="Arial"/>
                <a:cs typeface="Arial"/>
                <a:sym typeface="Arial"/>
              </a:defRPr>
            </a:lvl8pPr>
            <a:lvl9pPr marL="5201839" marR="0" lvl="8" indent="-7539" algn="l" rtl="0">
              <a:spcBef>
                <a:spcPts val="400"/>
              </a:spcBef>
              <a:buClr>
                <a:schemeClr val="dk2"/>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09" name="Shape 109"/>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110" name="Shape 110"/>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111" name="Shape 111"/>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rot="5400000">
            <a:off x="6184900" y="3213099"/>
            <a:ext cx="8750299" cy="2705100"/>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18" name="Shape 118"/>
          <p:cNvSpPr txBox="1">
            <a:spLocks noGrp="1"/>
          </p:cNvSpPr>
          <p:nvPr>
            <p:ph type="body" idx="1"/>
          </p:nvPr>
        </p:nvSpPr>
        <p:spPr>
          <a:xfrm rot="5400000">
            <a:off x="698500" y="584200"/>
            <a:ext cx="8750299" cy="7962899"/>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21" name="Shape 121"/>
          <p:cNvSpPr txBox="1">
            <a:spLocks noGrp="1"/>
          </p:cNvSpPr>
          <p:nvPr>
            <p:ph type="body" idx="1"/>
          </p:nvPr>
        </p:nvSpPr>
        <p:spPr>
          <a:xfrm rot="5400000">
            <a:off x="3186906" y="215105"/>
            <a:ext cx="6630987" cy="10820400"/>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549525" y="6827838"/>
            <a:ext cx="7802563" cy="80645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24" name="Shape 124"/>
          <p:cNvSpPr>
            <a:spLocks noGrp="1"/>
          </p:cNvSpPr>
          <p:nvPr>
            <p:ph type="pic" idx="2"/>
          </p:nvPr>
        </p:nvSpPr>
        <p:spPr>
          <a:xfrm>
            <a:off x="2549525" y="871537"/>
            <a:ext cx="7802563" cy="5851525"/>
          </a:xfrm>
          <a:prstGeom prst="rect">
            <a:avLst/>
          </a:prstGeom>
          <a:noFill/>
          <a:ln>
            <a:noFill/>
          </a:ln>
        </p:spPr>
        <p:txBody>
          <a:bodyPr lIns="91425" tIns="91425" rIns="91425" bIns="91425" anchor="ctr" anchorCtr="0"/>
          <a:lstStyle>
            <a:lvl1pPr marL="0" marR="0" lvl="0" indent="0" algn="l" rtl="0">
              <a:spcBef>
                <a:spcPts val="3200"/>
              </a:spcBef>
              <a:spcAft>
                <a:spcPts val="0"/>
              </a:spcAft>
              <a:buClr>
                <a:srgbClr val="6D6D6D"/>
              </a:buClr>
              <a:buFont typeface="Quattrocento"/>
              <a:buNone/>
              <a:defRPr sz="32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28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24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9pPr>
          </a:lstStyle>
          <a:p>
            <a:endParaRPr/>
          </a:p>
        </p:txBody>
      </p:sp>
      <p:sp>
        <p:nvSpPr>
          <p:cNvPr id="125" name="Shape 125"/>
          <p:cNvSpPr txBox="1">
            <a:spLocks noGrp="1"/>
          </p:cNvSpPr>
          <p:nvPr>
            <p:ph type="body" idx="1"/>
          </p:nvPr>
        </p:nvSpPr>
        <p:spPr>
          <a:xfrm>
            <a:off x="2549525" y="7634288"/>
            <a:ext cx="7802563" cy="1144587"/>
          </a:xfrm>
          <a:prstGeom prst="rect">
            <a:avLst/>
          </a:prstGeom>
          <a:noFill/>
          <a:ln>
            <a:noFill/>
          </a:ln>
        </p:spPr>
        <p:txBody>
          <a:bodyPr lIns="91425" tIns="91425" rIns="91425" bIns="91425" anchor="ctr" anchorCtr="0"/>
          <a:lstStyle>
            <a:lvl1pPr marL="0" marR="0" lvl="0"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12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0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50875" y="388937"/>
            <a:ext cx="4278312" cy="1652586"/>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28" name="Shape 128"/>
          <p:cNvSpPr txBox="1">
            <a:spLocks noGrp="1"/>
          </p:cNvSpPr>
          <p:nvPr>
            <p:ph type="body" idx="1"/>
          </p:nvPr>
        </p:nvSpPr>
        <p:spPr>
          <a:xfrm>
            <a:off x="5084762" y="388937"/>
            <a:ext cx="7269161" cy="8323262"/>
          </a:xfrm>
          <a:prstGeom prst="rect">
            <a:avLst/>
          </a:prstGeom>
          <a:noFill/>
          <a:ln>
            <a:noFill/>
          </a:ln>
        </p:spPr>
        <p:txBody>
          <a:bodyPr lIns="91425" tIns="91425" rIns="91425" bIns="91425" anchor="ctr" anchorCtr="0"/>
          <a:lstStyle>
            <a:lvl1pPr marL="444500" marR="0" lvl="0" indent="-342900" algn="l" rtl="0">
              <a:spcBef>
                <a:spcPts val="3200"/>
              </a:spcBef>
              <a:spcAft>
                <a:spcPts val="0"/>
              </a:spcAft>
              <a:buClr>
                <a:srgbClr val="6D6D6D"/>
              </a:buClr>
              <a:buSzPct val="50000"/>
              <a:buFont typeface="Quattrocento"/>
              <a:buChar char="•"/>
              <a:defRPr sz="3200" b="0" i="0" u="none" strike="noStrike" cap="none">
                <a:solidFill>
                  <a:schemeClr val="dk1"/>
                </a:solidFill>
                <a:latin typeface="Quattrocento"/>
                <a:ea typeface="Quattrocento"/>
                <a:cs typeface="Quattrocento"/>
                <a:sym typeface="Quattrocento"/>
              </a:defRPr>
            </a:lvl1pPr>
            <a:lvl2pPr marL="635000" marR="0" lvl="1" indent="-355600" algn="l" rtl="0">
              <a:spcBef>
                <a:spcPts val="3200"/>
              </a:spcBef>
              <a:spcAft>
                <a:spcPts val="0"/>
              </a:spcAft>
              <a:buClr>
                <a:srgbClr val="6D6D6D"/>
              </a:buClr>
              <a:buSzPct val="50000"/>
              <a:buFont typeface="Quattrocento"/>
              <a:buChar char="•"/>
              <a:defRPr sz="2800" b="0" i="0" u="none" strike="noStrike" cap="none">
                <a:solidFill>
                  <a:schemeClr val="dk1"/>
                </a:solidFill>
                <a:latin typeface="Quattrocento"/>
                <a:ea typeface="Quattrocento"/>
                <a:cs typeface="Quattrocento"/>
                <a:sym typeface="Quattrocento"/>
              </a:defRPr>
            </a:lvl2pPr>
            <a:lvl3pPr marL="1079500" marR="0" lvl="2"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3pPr>
            <a:lvl4pPr marL="1524000" marR="0" lvl="3"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4pPr>
            <a:lvl5pPr marL="1968500" marR="0" lvl="4"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5pPr>
            <a:lvl6pPr marL="2425700" marR="0" lvl="5"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6pPr>
            <a:lvl7pPr marL="2882900" marR="0" lvl="6"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7pPr>
            <a:lvl8pPr marL="3340100" marR="0" lvl="7"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8pPr>
            <a:lvl9pPr marL="3797300" marR="0" lvl="8"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9pPr>
          </a:lstStyle>
          <a:p>
            <a:endParaRPr/>
          </a:p>
        </p:txBody>
      </p:sp>
      <p:sp>
        <p:nvSpPr>
          <p:cNvPr id="129" name="Shape 129"/>
          <p:cNvSpPr txBox="1">
            <a:spLocks noGrp="1"/>
          </p:cNvSpPr>
          <p:nvPr>
            <p:ph type="body" idx="2"/>
          </p:nvPr>
        </p:nvSpPr>
        <p:spPr>
          <a:xfrm>
            <a:off x="650875" y="2041525"/>
            <a:ext cx="4278312" cy="6670675"/>
          </a:xfrm>
          <a:prstGeom prst="rect">
            <a:avLst/>
          </a:prstGeom>
          <a:noFill/>
          <a:ln>
            <a:noFill/>
          </a:ln>
        </p:spPr>
        <p:txBody>
          <a:bodyPr lIns="91425" tIns="91425" rIns="91425" bIns="91425" anchor="ctr" anchorCtr="0"/>
          <a:lstStyle>
            <a:lvl1pPr marL="0" marR="0" lvl="0"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12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0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50875" y="390525"/>
            <a:ext cx="11703050" cy="1625599"/>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35" name="Shape 135"/>
          <p:cNvSpPr txBox="1">
            <a:spLocks noGrp="1"/>
          </p:cNvSpPr>
          <p:nvPr>
            <p:ph type="body" idx="1"/>
          </p:nvPr>
        </p:nvSpPr>
        <p:spPr>
          <a:xfrm>
            <a:off x="650875" y="2182813"/>
            <a:ext cx="5745162" cy="909637"/>
          </a:xfrm>
          <a:prstGeom prst="rect">
            <a:avLst/>
          </a:prstGeom>
          <a:noFill/>
          <a:ln>
            <a:noFill/>
          </a:ln>
        </p:spPr>
        <p:txBody>
          <a:bodyPr lIns="91425" tIns="91425" rIns="91425" bIns="91425" anchor="b" anchorCtr="0"/>
          <a:lstStyle>
            <a:lvl1pPr marL="0" marR="0" lvl="0" indent="0" algn="l" rtl="0">
              <a:spcBef>
                <a:spcPts val="3200"/>
              </a:spcBef>
              <a:spcAft>
                <a:spcPts val="0"/>
              </a:spcAft>
              <a:buClr>
                <a:srgbClr val="6D6D6D"/>
              </a:buClr>
              <a:buFont typeface="Quattrocento"/>
              <a:buNone/>
              <a:defRPr sz="2400" b="1"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2000" b="1"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800" b="1"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9pPr>
          </a:lstStyle>
          <a:p>
            <a:endParaRPr/>
          </a:p>
        </p:txBody>
      </p:sp>
      <p:sp>
        <p:nvSpPr>
          <p:cNvPr id="136" name="Shape 136"/>
          <p:cNvSpPr txBox="1">
            <a:spLocks noGrp="1"/>
          </p:cNvSpPr>
          <p:nvPr>
            <p:ph type="body" idx="2"/>
          </p:nvPr>
        </p:nvSpPr>
        <p:spPr>
          <a:xfrm>
            <a:off x="650875" y="3092450"/>
            <a:ext cx="5745162" cy="5619750"/>
          </a:xfrm>
          <a:prstGeom prst="rect">
            <a:avLst/>
          </a:prstGeom>
          <a:noFill/>
          <a:ln>
            <a:noFill/>
          </a:ln>
        </p:spPr>
        <p:txBody>
          <a:bodyPr lIns="91425" tIns="91425" rIns="91425" bIns="91425" anchor="ctr" anchorCtr="0"/>
          <a:lstStyle>
            <a:lvl1pPr marL="444500" marR="0" lvl="0"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1pPr>
            <a:lvl2pPr marL="635000" marR="0" lvl="1"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2pPr>
            <a:lvl3pPr marL="1079500" marR="0" lvl="2"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3pPr>
            <a:lvl4pPr marL="1524000" marR="0" lvl="3"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4pPr>
            <a:lvl5pPr marL="1968500" marR="0" lvl="4"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5pPr>
            <a:lvl6pPr marL="2425700" marR="0" lvl="5"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6pPr>
            <a:lvl7pPr marL="2882900" marR="0" lvl="6"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7pPr>
            <a:lvl8pPr marL="3340100" marR="0" lvl="7"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8pPr>
            <a:lvl9pPr marL="3797300" marR="0" lvl="8"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9pPr>
          </a:lstStyle>
          <a:p>
            <a:endParaRPr/>
          </a:p>
        </p:txBody>
      </p:sp>
      <p:sp>
        <p:nvSpPr>
          <p:cNvPr id="137" name="Shape 137"/>
          <p:cNvSpPr txBox="1">
            <a:spLocks noGrp="1"/>
          </p:cNvSpPr>
          <p:nvPr>
            <p:ph type="body" idx="3"/>
          </p:nvPr>
        </p:nvSpPr>
        <p:spPr>
          <a:xfrm>
            <a:off x="6605588" y="2182813"/>
            <a:ext cx="5748336" cy="909637"/>
          </a:xfrm>
          <a:prstGeom prst="rect">
            <a:avLst/>
          </a:prstGeom>
          <a:noFill/>
          <a:ln>
            <a:noFill/>
          </a:ln>
        </p:spPr>
        <p:txBody>
          <a:bodyPr lIns="91425" tIns="91425" rIns="91425" bIns="91425" anchor="b" anchorCtr="0"/>
          <a:lstStyle>
            <a:lvl1pPr marL="0" marR="0" lvl="0" indent="0" algn="l" rtl="0">
              <a:spcBef>
                <a:spcPts val="3200"/>
              </a:spcBef>
              <a:spcAft>
                <a:spcPts val="0"/>
              </a:spcAft>
              <a:buClr>
                <a:srgbClr val="6D6D6D"/>
              </a:buClr>
              <a:buFont typeface="Quattrocento"/>
              <a:buNone/>
              <a:defRPr sz="2400" b="1"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2000" b="1"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800" b="1"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9pPr>
          </a:lstStyle>
          <a:p>
            <a:endParaRPr/>
          </a:p>
        </p:txBody>
      </p:sp>
      <p:sp>
        <p:nvSpPr>
          <p:cNvPr id="138" name="Shape 138"/>
          <p:cNvSpPr txBox="1">
            <a:spLocks noGrp="1"/>
          </p:cNvSpPr>
          <p:nvPr>
            <p:ph type="body" idx="4"/>
          </p:nvPr>
        </p:nvSpPr>
        <p:spPr>
          <a:xfrm>
            <a:off x="6605588" y="3092450"/>
            <a:ext cx="5748336" cy="5619750"/>
          </a:xfrm>
          <a:prstGeom prst="rect">
            <a:avLst/>
          </a:prstGeom>
          <a:noFill/>
          <a:ln>
            <a:noFill/>
          </a:ln>
        </p:spPr>
        <p:txBody>
          <a:bodyPr lIns="91425" tIns="91425" rIns="91425" bIns="91425" anchor="ctr" anchorCtr="0"/>
          <a:lstStyle>
            <a:lvl1pPr marL="444500" marR="0" lvl="0"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1pPr>
            <a:lvl2pPr marL="635000" marR="0" lvl="1"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2pPr>
            <a:lvl3pPr marL="1079500" marR="0" lvl="2"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3pPr>
            <a:lvl4pPr marL="1524000" marR="0" lvl="3"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4pPr>
            <a:lvl5pPr marL="1968500" marR="0" lvl="4"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5pPr>
            <a:lvl6pPr marL="2425700" marR="0" lvl="5"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6pPr>
            <a:lvl7pPr marL="2882900" marR="0" lvl="6"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7pPr>
            <a:lvl8pPr marL="3340100" marR="0" lvl="7"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8pPr>
            <a:lvl9pPr marL="3797300" marR="0" lvl="8"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41" name="Shape 141"/>
          <p:cNvSpPr txBox="1">
            <a:spLocks noGrp="1"/>
          </p:cNvSpPr>
          <p:nvPr>
            <p:ph type="body" idx="1"/>
          </p:nvPr>
        </p:nvSpPr>
        <p:spPr>
          <a:xfrm>
            <a:off x="1092200" y="2309813"/>
            <a:ext cx="5333999" cy="6630987"/>
          </a:xfrm>
          <a:prstGeom prst="rect">
            <a:avLst/>
          </a:prstGeom>
          <a:noFill/>
          <a:ln>
            <a:noFill/>
          </a:ln>
        </p:spPr>
        <p:txBody>
          <a:bodyPr lIns="91425" tIns="91425" rIns="91425" bIns="91425" anchor="ctr" anchorCtr="0"/>
          <a:lstStyle>
            <a:lvl1pPr marL="444500" marR="0" lvl="0" indent="-355600" algn="l" rtl="0">
              <a:spcBef>
                <a:spcPts val="3200"/>
              </a:spcBef>
              <a:spcAft>
                <a:spcPts val="0"/>
              </a:spcAft>
              <a:buClr>
                <a:srgbClr val="6D6D6D"/>
              </a:buClr>
              <a:buSzPct val="50000"/>
              <a:buFont typeface="Quattrocento"/>
              <a:buChar char="•"/>
              <a:defRPr sz="2800" b="0" i="0" u="none" strike="noStrike" cap="none">
                <a:solidFill>
                  <a:schemeClr val="dk1"/>
                </a:solidFill>
                <a:latin typeface="Quattrocento"/>
                <a:ea typeface="Quattrocento"/>
                <a:cs typeface="Quattrocento"/>
                <a:sym typeface="Quattrocento"/>
              </a:defRPr>
            </a:lvl1pPr>
            <a:lvl2pPr marL="635000" marR="0" lvl="1"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2pPr>
            <a:lvl3pPr marL="1079500" marR="0" lvl="2"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3pPr>
            <a:lvl4pPr marL="1524000" marR="0" lvl="3"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4pPr>
            <a:lvl5pPr marL="1968500" marR="0" lvl="4"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5pPr>
            <a:lvl6pPr marL="2425700" marR="0" lvl="5"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6pPr>
            <a:lvl7pPr marL="2882900" marR="0" lvl="6"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7pPr>
            <a:lvl8pPr marL="3340100" marR="0" lvl="7"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8pPr>
            <a:lvl9pPr marL="3797300" marR="0" lvl="8"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9pPr>
          </a:lstStyle>
          <a:p>
            <a:endParaRPr/>
          </a:p>
        </p:txBody>
      </p:sp>
      <p:sp>
        <p:nvSpPr>
          <p:cNvPr id="142" name="Shape 142"/>
          <p:cNvSpPr txBox="1">
            <a:spLocks noGrp="1"/>
          </p:cNvSpPr>
          <p:nvPr>
            <p:ph type="body" idx="2"/>
          </p:nvPr>
        </p:nvSpPr>
        <p:spPr>
          <a:xfrm>
            <a:off x="6578600" y="2309813"/>
            <a:ext cx="5333999" cy="6630987"/>
          </a:xfrm>
          <a:prstGeom prst="rect">
            <a:avLst/>
          </a:prstGeom>
          <a:noFill/>
          <a:ln>
            <a:noFill/>
          </a:ln>
        </p:spPr>
        <p:txBody>
          <a:bodyPr lIns="91425" tIns="91425" rIns="91425" bIns="91425" anchor="ctr" anchorCtr="0"/>
          <a:lstStyle>
            <a:lvl1pPr marL="444500" marR="0" lvl="0" indent="-355600" algn="l" rtl="0">
              <a:spcBef>
                <a:spcPts val="3200"/>
              </a:spcBef>
              <a:spcAft>
                <a:spcPts val="0"/>
              </a:spcAft>
              <a:buClr>
                <a:srgbClr val="6D6D6D"/>
              </a:buClr>
              <a:buSzPct val="50000"/>
              <a:buFont typeface="Quattrocento"/>
              <a:buChar char="•"/>
              <a:defRPr sz="2800" b="0" i="0" u="none" strike="noStrike" cap="none">
                <a:solidFill>
                  <a:schemeClr val="dk1"/>
                </a:solidFill>
                <a:latin typeface="Quattrocento"/>
                <a:ea typeface="Quattrocento"/>
                <a:cs typeface="Quattrocento"/>
                <a:sym typeface="Quattrocento"/>
              </a:defRPr>
            </a:lvl1pPr>
            <a:lvl2pPr marL="635000" marR="0" lvl="1"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2pPr>
            <a:lvl3pPr marL="1079500" marR="0" lvl="2"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3pPr>
            <a:lvl4pPr marL="1524000" marR="0" lvl="3"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4pPr>
            <a:lvl5pPr marL="1968500" marR="0" lvl="4"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5pPr>
            <a:lvl6pPr marL="2425700" marR="0" lvl="5"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6pPr>
            <a:lvl7pPr marL="2882900" marR="0" lvl="6"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7pPr>
            <a:lvl8pPr marL="3340100" marR="0" lvl="7"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8pPr>
            <a:lvl9pPr marL="3797300" marR="0" lvl="8"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027112" y="6267450"/>
            <a:ext cx="11053761" cy="193674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None/>
              <a:defRPr sz="40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45" name="Shape 145"/>
          <p:cNvSpPr txBox="1">
            <a:spLocks noGrp="1"/>
          </p:cNvSpPr>
          <p:nvPr>
            <p:ph type="body" idx="1"/>
          </p:nvPr>
        </p:nvSpPr>
        <p:spPr>
          <a:xfrm>
            <a:off x="1027112" y="4133850"/>
            <a:ext cx="11053761" cy="2133599"/>
          </a:xfrm>
          <a:prstGeom prst="rect">
            <a:avLst/>
          </a:prstGeom>
          <a:noFill/>
          <a:ln>
            <a:noFill/>
          </a:ln>
        </p:spPr>
        <p:txBody>
          <a:bodyPr lIns="91425" tIns="91425" rIns="91425" bIns="91425" anchor="b" anchorCtr="0"/>
          <a:lstStyle>
            <a:lvl1pPr marL="0" marR="0" lvl="0"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6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9626599" y="-63499"/>
            <a:ext cx="1866900" cy="2705100"/>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20" name="Shape 20"/>
          <p:cNvSpPr txBox="1">
            <a:spLocks noGrp="1"/>
          </p:cNvSpPr>
          <p:nvPr>
            <p:ph type="body" idx="1"/>
          </p:nvPr>
        </p:nvSpPr>
        <p:spPr>
          <a:xfrm rot="5400000">
            <a:off x="4140199" y="-2692399"/>
            <a:ext cx="1866900" cy="7962899"/>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270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1pPr>
            <a:lvl2pPr marL="742950" marR="0" lvl="1" indent="-6985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2pPr>
            <a:lvl3pPr marL="1143000" marR="0" lvl="2"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3pPr>
            <a:lvl4pPr marL="1600200" marR="0" lvl="3"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4pPr>
            <a:lvl5pPr marL="2057400" marR="0" lvl="4"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48" name="Shape 148"/>
          <p:cNvSpPr txBox="1">
            <a:spLocks noGrp="1"/>
          </p:cNvSpPr>
          <p:nvPr>
            <p:ph type="body" idx="1"/>
          </p:nvPr>
        </p:nvSpPr>
        <p:spPr>
          <a:xfrm>
            <a:off x="1092200" y="2309811"/>
            <a:ext cx="10820400" cy="6630987"/>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974725" y="3030538"/>
            <a:ext cx="11055350" cy="2090737"/>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51" name="Shape 151"/>
          <p:cNvSpPr txBox="1">
            <a:spLocks noGrp="1"/>
          </p:cNvSpPr>
          <p:nvPr>
            <p:ph type="subTitle" idx="1"/>
          </p:nvPr>
        </p:nvSpPr>
        <p:spPr>
          <a:xfrm>
            <a:off x="1951038" y="5527675"/>
            <a:ext cx="9102725" cy="2492374"/>
          </a:xfrm>
          <a:prstGeom prst="rect">
            <a:avLst/>
          </a:prstGeom>
          <a:noFill/>
          <a:ln>
            <a:noFill/>
          </a:ln>
        </p:spPr>
        <p:txBody>
          <a:bodyPr lIns="91425" tIns="91425" rIns="91425" bIns="91425" anchor="ctr" anchorCtr="0"/>
          <a:lstStyle>
            <a:lvl1pPr marL="0" marR="0" lvl="0"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1pPr>
            <a:lvl2pPr marL="457200" marR="0" lvl="1"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2pPr>
            <a:lvl3pPr marL="914400" marR="0" lvl="2"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3pPr>
            <a:lvl4pPr marL="1371600" marR="0" lvl="3"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4pPr>
            <a:lvl5pPr marL="1828800" marR="0" lvl="4"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5pPr>
            <a:lvl6pPr marL="2286000" marR="0" lvl="5"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6pPr>
            <a:lvl7pPr marL="2743200" marR="0" lvl="6"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7pPr>
            <a:lvl8pPr marL="3200400" marR="0" lvl="7"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8pPr>
            <a:lvl9pPr marL="3657600" marR="0" lvl="8"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rot="5400000">
            <a:off x="6184900" y="3213099"/>
            <a:ext cx="8750299" cy="2705100"/>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58" name="Shape 158"/>
          <p:cNvSpPr txBox="1">
            <a:spLocks noGrp="1"/>
          </p:cNvSpPr>
          <p:nvPr>
            <p:ph type="body" idx="1"/>
          </p:nvPr>
        </p:nvSpPr>
        <p:spPr>
          <a:xfrm rot="5400000">
            <a:off x="698500" y="584200"/>
            <a:ext cx="8750299" cy="7962899"/>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61" name="Shape 161"/>
          <p:cNvSpPr txBox="1">
            <a:spLocks noGrp="1"/>
          </p:cNvSpPr>
          <p:nvPr>
            <p:ph type="body" idx="1"/>
          </p:nvPr>
        </p:nvSpPr>
        <p:spPr>
          <a:xfrm rot="5400000">
            <a:off x="5961856" y="2990055"/>
            <a:ext cx="6630987" cy="5270499"/>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549525" y="6827838"/>
            <a:ext cx="7802563" cy="80645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64" name="Shape 164"/>
          <p:cNvSpPr>
            <a:spLocks noGrp="1"/>
          </p:cNvSpPr>
          <p:nvPr>
            <p:ph type="pic" idx="2"/>
          </p:nvPr>
        </p:nvSpPr>
        <p:spPr>
          <a:xfrm>
            <a:off x="2549525" y="871537"/>
            <a:ext cx="7802563" cy="5851525"/>
          </a:xfrm>
          <a:prstGeom prst="rect">
            <a:avLst/>
          </a:prstGeom>
          <a:noFill/>
          <a:ln>
            <a:noFill/>
          </a:ln>
        </p:spPr>
        <p:txBody>
          <a:bodyPr lIns="91425" tIns="91425" rIns="91425" bIns="91425" anchor="ctr" anchorCtr="0"/>
          <a:lstStyle>
            <a:lvl1pPr marL="0" marR="0" lvl="0" indent="0" algn="l" rtl="0">
              <a:spcBef>
                <a:spcPts val="3200"/>
              </a:spcBef>
              <a:spcAft>
                <a:spcPts val="0"/>
              </a:spcAft>
              <a:buClr>
                <a:srgbClr val="6D6D6D"/>
              </a:buClr>
              <a:buFont typeface="Quattrocento"/>
              <a:buNone/>
              <a:defRPr sz="32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28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24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9pPr>
          </a:lstStyle>
          <a:p>
            <a:endParaRPr/>
          </a:p>
        </p:txBody>
      </p:sp>
      <p:sp>
        <p:nvSpPr>
          <p:cNvPr id="165" name="Shape 165"/>
          <p:cNvSpPr txBox="1">
            <a:spLocks noGrp="1"/>
          </p:cNvSpPr>
          <p:nvPr>
            <p:ph type="body" idx="1"/>
          </p:nvPr>
        </p:nvSpPr>
        <p:spPr>
          <a:xfrm>
            <a:off x="2549525" y="7634288"/>
            <a:ext cx="7802563" cy="1144587"/>
          </a:xfrm>
          <a:prstGeom prst="rect">
            <a:avLst/>
          </a:prstGeom>
          <a:noFill/>
          <a:ln>
            <a:noFill/>
          </a:ln>
        </p:spPr>
        <p:txBody>
          <a:bodyPr lIns="91425" tIns="91425" rIns="91425" bIns="91425" anchor="ctr" anchorCtr="0"/>
          <a:lstStyle>
            <a:lvl1pPr marL="0" marR="0" lvl="0"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12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0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875" y="388937"/>
            <a:ext cx="4278312" cy="1652586"/>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68" name="Shape 168"/>
          <p:cNvSpPr txBox="1">
            <a:spLocks noGrp="1"/>
          </p:cNvSpPr>
          <p:nvPr>
            <p:ph type="body" idx="1"/>
          </p:nvPr>
        </p:nvSpPr>
        <p:spPr>
          <a:xfrm>
            <a:off x="5084762" y="388937"/>
            <a:ext cx="7269161" cy="8323262"/>
          </a:xfrm>
          <a:prstGeom prst="rect">
            <a:avLst/>
          </a:prstGeom>
          <a:noFill/>
          <a:ln>
            <a:noFill/>
          </a:ln>
        </p:spPr>
        <p:txBody>
          <a:bodyPr lIns="91425" tIns="91425" rIns="91425" bIns="91425" anchor="ctr" anchorCtr="0"/>
          <a:lstStyle>
            <a:lvl1pPr marL="444500" marR="0" lvl="0" indent="-342900" algn="l" rtl="0">
              <a:spcBef>
                <a:spcPts val="3200"/>
              </a:spcBef>
              <a:spcAft>
                <a:spcPts val="0"/>
              </a:spcAft>
              <a:buClr>
                <a:srgbClr val="6D6D6D"/>
              </a:buClr>
              <a:buSzPct val="50000"/>
              <a:buFont typeface="Quattrocento"/>
              <a:buChar char="•"/>
              <a:defRPr sz="3200" b="0" i="0" u="none" strike="noStrike" cap="none">
                <a:solidFill>
                  <a:schemeClr val="dk1"/>
                </a:solidFill>
                <a:latin typeface="Quattrocento"/>
                <a:ea typeface="Quattrocento"/>
                <a:cs typeface="Quattrocento"/>
                <a:sym typeface="Quattrocento"/>
              </a:defRPr>
            </a:lvl1pPr>
            <a:lvl2pPr marL="635000" marR="0" lvl="1" indent="-355600" algn="l" rtl="0">
              <a:spcBef>
                <a:spcPts val="3200"/>
              </a:spcBef>
              <a:spcAft>
                <a:spcPts val="0"/>
              </a:spcAft>
              <a:buClr>
                <a:srgbClr val="6D6D6D"/>
              </a:buClr>
              <a:buSzPct val="50000"/>
              <a:buFont typeface="Quattrocento"/>
              <a:buChar char="•"/>
              <a:defRPr sz="2800" b="0" i="0" u="none" strike="noStrike" cap="none">
                <a:solidFill>
                  <a:schemeClr val="dk1"/>
                </a:solidFill>
                <a:latin typeface="Quattrocento"/>
                <a:ea typeface="Quattrocento"/>
                <a:cs typeface="Quattrocento"/>
                <a:sym typeface="Quattrocento"/>
              </a:defRPr>
            </a:lvl2pPr>
            <a:lvl3pPr marL="1079500" marR="0" lvl="2"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3pPr>
            <a:lvl4pPr marL="1524000" marR="0" lvl="3"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4pPr>
            <a:lvl5pPr marL="1968500" marR="0" lvl="4"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5pPr>
            <a:lvl6pPr marL="2425700" marR="0" lvl="5"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6pPr>
            <a:lvl7pPr marL="2882900" marR="0" lvl="6"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7pPr>
            <a:lvl8pPr marL="3340100" marR="0" lvl="7"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8pPr>
            <a:lvl9pPr marL="3797300" marR="0" lvl="8"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9pPr>
          </a:lstStyle>
          <a:p>
            <a:endParaRPr/>
          </a:p>
        </p:txBody>
      </p:sp>
      <p:sp>
        <p:nvSpPr>
          <p:cNvPr id="169" name="Shape 169"/>
          <p:cNvSpPr txBox="1">
            <a:spLocks noGrp="1"/>
          </p:cNvSpPr>
          <p:nvPr>
            <p:ph type="body" idx="2"/>
          </p:nvPr>
        </p:nvSpPr>
        <p:spPr>
          <a:xfrm>
            <a:off x="650875" y="2041525"/>
            <a:ext cx="4278312" cy="6670675"/>
          </a:xfrm>
          <a:prstGeom prst="rect">
            <a:avLst/>
          </a:prstGeom>
          <a:noFill/>
          <a:ln>
            <a:noFill/>
          </a:ln>
        </p:spPr>
        <p:txBody>
          <a:bodyPr lIns="91425" tIns="91425" rIns="91425" bIns="91425" anchor="ctr" anchorCtr="0"/>
          <a:lstStyle>
            <a:lvl1pPr marL="0" marR="0" lvl="0"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12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0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9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50875" y="390525"/>
            <a:ext cx="11703050" cy="1625599"/>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75" name="Shape 175"/>
          <p:cNvSpPr txBox="1">
            <a:spLocks noGrp="1"/>
          </p:cNvSpPr>
          <p:nvPr>
            <p:ph type="body" idx="1"/>
          </p:nvPr>
        </p:nvSpPr>
        <p:spPr>
          <a:xfrm>
            <a:off x="650875" y="2182813"/>
            <a:ext cx="5745162" cy="909637"/>
          </a:xfrm>
          <a:prstGeom prst="rect">
            <a:avLst/>
          </a:prstGeom>
          <a:noFill/>
          <a:ln>
            <a:noFill/>
          </a:ln>
        </p:spPr>
        <p:txBody>
          <a:bodyPr lIns="91425" tIns="91425" rIns="91425" bIns="91425" anchor="b" anchorCtr="0"/>
          <a:lstStyle>
            <a:lvl1pPr marL="0" marR="0" lvl="0" indent="0" algn="l" rtl="0">
              <a:spcBef>
                <a:spcPts val="3200"/>
              </a:spcBef>
              <a:spcAft>
                <a:spcPts val="0"/>
              </a:spcAft>
              <a:buClr>
                <a:srgbClr val="6D6D6D"/>
              </a:buClr>
              <a:buFont typeface="Quattrocento"/>
              <a:buNone/>
              <a:defRPr sz="2400" b="1"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2000" b="1"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800" b="1"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9pPr>
          </a:lstStyle>
          <a:p>
            <a:endParaRPr/>
          </a:p>
        </p:txBody>
      </p:sp>
      <p:sp>
        <p:nvSpPr>
          <p:cNvPr id="176" name="Shape 176"/>
          <p:cNvSpPr txBox="1">
            <a:spLocks noGrp="1"/>
          </p:cNvSpPr>
          <p:nvPr>
            <p:ph type="body" idx="2"/>
          </p:nvPr>
        </p:nvSpPr>
        <p:spPr>
          <a:xfrm>
            <a:off x="650875" y="3092450"/>
            <a:ext cx="5745162" cy="5619750"/>
          </a:xfrm>
          <a:prstGeom prst="rect">
            <a:avLst/>
          </a:prstGeom>
          <a:noFill/>
          <a:ln>
            <a:noFill/>
          </a:ln>
        </p:spPr>
        <p:txBody>
          <a:bodyPr lIns="91425" tIns="91425" rIns="91425" bIns="91425" anchor="ctr" anchorCtr="0"/>
          <a:lstStyle>
            <a:lvl1pPr marL="444500" marR="0" lvl="0"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1pPr>
            <a:lvl2pPr marL="635000" marR="0" lvl="1"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2pPr>
            <a:lvl3pPr marL="1079500" marR="0" lvl="2"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3pPr>
            <a:lvl4pPr marL="1524000" marR="0" lvl="3"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4pPr>
            <a:lvl5pPr marL="1968500" marR="0" lvl="4"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5pPr>
            <a:lvl6pPr marL="2425700" marR="0" lvl="5"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6pPr>
            <a:lvl7pPr marL="2882900" marR="0" lvl="6"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7pPr>
            <a:lvl8pPr marL="3340100" marR="0" lvl="7"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8pPr>
            <a:lvl9pPr marL="3797300" marR="0" lvl="8"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9pPr>
          </a:lstStyle>
          <a:p>
            <a:endParaRPr/>
          </a:p>
        </p:txBody>
      </p:sp>
      <p:sp>
        <p:nvSpPr>
          <p:cNvPr id="177" name="Shape 177"/>
          <p:cNvSpPr txBox="1">
            <a:spLocks noGrp="1"/>
          </p:cNvSpPr>
          <p:nvPr>
            <p:ph type="body" idx="3"/>
          </p:nvPr>
        </p:nvSpPr>
        <p:spPr>
          <a:xfrm>
            <a:off x="6605588" y="2182813"/>
            <a:ext cx="5748336" cy="909637"/>
          </a:xfrm>
          <a:prstGeom prst="rect">
            <a:avLst/>
          </a:prstGeom>
          <a:noFill/>
          <a:ln>
            <a:noFill/>
          </a:ln>
        </p:spPr>
        <p:txBody>
          <a:bodyPr lIns="91425" tIns="91425" rIns="91425" bIns="91425" anchor="b" anchorCtr="0"/>
          <a:lstStyle>
            <a:lvl1pPr marL="0" marR="0" lvl="0" indent="0" algn="l" rtl="0">
              <a:spcBef>
                <a:spcPts val="3200"/>
              </a:spcBef>
              <a:spcAft>
                <a:spcPts val="0"/>
              </a:spcAft>
              <a:buClr>
                <a:srgbClr val="6D6D6D"/>
              </a:buClr>
              <a:buFont typeface="Quattrocento"/>
              <a:buNone/>
              <a:defRPr sz="2400" b="1"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2000" b="1"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800" b="1"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1600" b="1" i="0" u="none" strike="noStrike" cap="none">
                <a:solidFill>
                  <a:schemeClr val="dk1"/>
                </a:solidFill>
                <a:latin typeface="Quattrocento"/>
                <a:ea typeface="Quattrocento"/>
                <a:cs typeface="Quattrocento"/>
                <a:sym typeface="Quattrocento"/>
              </a:defRPr>
            </a:lvl9pPr>
          </a:lstStyle>
          <a:p>
            <a:endParaRPr/>
          </a:p>
        </p:txBody>
      </p:sp>
      <p:sp>
        <p:nvSpPr>
          <p:cNvPr id="178" name="Shape 178"/>
          <p:cNvSpPr txBox="1">
            <a:spLocks noGrp="1"/>
          </p:cNvSpPr>
          <p:nvPr>
            <p:ph type="body" idx="4"/>
          </p:nvPr>
        </p:nvSpPr>
        <p:spPr>
          <a:xfrm>
            <a:off x="6605588" y="3092450"/>
            <a:ext cx="5748336" cy="5619750"/>
          </a:xfrm>
          <a:prstGeom prst="rect">
            <a:avLst/>
          </a:prstGeom>
          <a:noFill/>
          <a:ln>
            <a:noFill/>
          </a:ln>
        </p:spPr>
        <p:txBody>
          <a:bodyPr lIns="91425" tIns="91425" rIns="91425" bIns="91425" anchor="ctr" anchorCtr="0"/>
          <a:lstStyle>
            <a:lvl1pPr marL="444500" marR="0" lvl="0"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1pPr>
            <a:lvl2pPr marL="635000" marR="0" lvl="1"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2pPr>
            <a:lvl3pPr marL="1079500" marR="0" lvl="2"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3pPr>
            <a:lvl4pPr marL="1524000" marR="0" lvl="3"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4pPr>
            <a:lvl5pPr marL="1968500" marR="0" lvl="4"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5pPr>
            <a:lvl6pPr marL="2425700" marR="0" lvl="5"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6pPr>
            <a:lvl7pPr marL="2882900" marR="0" lvl="6"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7pPr>
            <a:lvl8pPr marL="3340100" marR="0" lvl="7"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8pPr>
            <a:lvl9pPr marL="3797300" marR="0" lvl="8" indent="-393700" algn="l" rtl="0">
              <a:spcBef>
                <a:spcPts val="3200"/>
              </a:spcBef>
              <a:spcAft>
                <a:spcPts val="0"/>
              </a:spcAft>
              <a:buClr>
                <a:srgbClr val="6D6D6D"/>
              </a:buClr>
              <a:buSzPct val="50000"/>
              <a:buFont typeface="Quattrocento"/>
              <a:buChar char="•"/>
              <a:defRPr sz="16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81" name="Shape 181"/>
          <p:cNvSpPr txBox="1">
            <a:spLocks noGrp="1"/>
          </p:cNvSpPr>
          <p:nvPr>
            <p:ph type="body" idx="1"/>
          </p:nvPr>
        </p:nvSpPr>
        <p:spPr>
          <a:xfrm>
            <a:off x="6642100" y="2309813"/>
            <a:ext cx="2559050" cy="6630987"/>
          </a:xfrm>
          <a:prstGeom prst="rect">
            <a:avLst/>
          </a:prstGeom>
          <a:noFill/>
          <a:ln>
            <a:noFill/>
          </a:ln>
        </p:spPr>
        <p:txBody>
          <a:bodyPr lIns="91425" tIns="91425" rIns="91425" bIns="91425" anchor="ctr" anchorCtr="0"/>
          <a:lstStyle>
            <a:lvl1pPr marL="444500" marR="0" lvl="0" indent="-355600" algn="l" rtl="0">
              <a:spcBef>
                <a:spcPts val="3200"/>
              </a:spcBef>
              <a:spcAft>
                <a:spcPts val="0"/>
              </a:spcAft>
              <a:buClr>
                <a:srgbClr val="6D6D6D"/>
              </a:buClr>
              <a:buSzPct val="50000"/>
              <a:buFont typeface="Quattrocento"/>
              <a:buChar char="•"/>
              <a:defRPr sz="2800" b="0" i="0" u="none" strike="noStrike" cap="none">
                <a:solidFill>
                  <a:schemeClr val="dk1"/>
                </a:solidFill>
                <a:latin typeface="Quattrocento"/>
                <a:ea typeface="Quattrocento"/>
                <a:cs typeface="Quattrocento"/>
                <a:sym typeface="Quattrocento"/>
              </a:defRPr>
            </a:lvl1pPr>
            <a:lvl2pPr marL="635000" marR="0" lvl="1"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2pPr>
            <a:lvl3pPr marL="1079500" marR="0" lvl="2"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3pPr>
            <a:lvl4pPr marL="1524000" marR="0" lvl="3"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4pPr>
            <a:lvl5pPr marL="1968500" marR="0" lvl="4"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5pPr>
            <a:lvl6pPr marL="2425700" marR="0" lvl="5"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6pPr>
            <a:lvl7pPr marL="2882900" marR="0" lvl="6"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7pPr>
            <a:lvl8pPr marL="3340100" marR="0" lvl="7"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8pPr>
            <a:lvl9pPr marL="3797300" marR="0" lvl="8"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9pPr>
          </a:lstStyle>
          <a:p>
            <a:endParaRPr/>
          </a:p>
        </p:txBody>
      </p:sp>
      <p:sp>
        <p:nvSpPr>
          <p:cNvPr id="182" name="Shape 182"/>
          <p:cNvSpPr txBox="1">
            <a:spLocks noGrp="1"/>
          </p:cNvSpPr>
          <p:nvPr>
            <p:ph type="body" idx="2"/>
          </p:nvPr>
        </p:nvSpPr>
        <p:spPr>
          <a:xfrm>
            <a:off x="9353550" y="2309813"/>
            <a:ext cx="2559050" cy="6630987"/>
          </a:xfrm>
          <a:prstGeom prst="rect">
            <a:avLst/>
          </a:prstGeom>
          <a:noFill/>
          <a:ln>
            <a:noFill/>
          </a:ln>
        </p:spPr>
        <p:txBody>
          <a:bodyPr lIns="91425" tIns="91425" rIns="91425" bIns="91425" anchor="ctr" anchorCtr="0"/>
          <a:lstStyle>
            <a:lvl1pPr marL="444500" marR="0" lvl="0" indent="-355600" algn="l" rtl="0">
              <a:spcBef>
                <a:spcPts val="3200"/>
              </a:spcBef>
              <a:spcAft>
                <a:spcPts val="0"/>
              </a:spcAft>
              <a:buClr>
                <a:srgbClr val="6D6D6D"/>
              </a:buClr>
              <a:buSzPct val="50000"/>
              <a:buFont typeface="Quattrocento"/>
              <a:buChar char="•"/>
              <a:defRPr sz="2800" b="0" i="0" u="none" strike="noStrike" cap="none">
                <a:solidFill>
                  <a:schemeClr val="dk1"/>
                </a:solidFill>
                <a:latin typeface="Quattrocento"/>
                <a:ea typeface="Quattrocento"/>
                <a:cs typeface="Quattrocento"/>
                <a:sym typeface="Quattrocento"/>
              </a:defRPr>
            </a:lvl1pPr>
            <a:lvl2pPr marL="635000" marR="0" lvl="1" indent="-368300" algn="l" rtl="0">
              <a:spcBef>
                <a:spcPts val="3200"/>
              </a:spcBef>
              <a:spcAft>
                <a:spcPts val="0"/>
              </a:spcAft>
              <a:buClr>
                <a:srgbClr val="6D6D6D"/>
              </a:buClr>
              <a:buSzPct val="50000"/>
              <a:buFont typeface="Quattrocento"/>
              <a:buChar char="•"/>
              <a:defRPr sz="2400" b="0" i="0" u="none" strike="noStrike" cap="none">
                <a:solidFill>
                  <a:schemeClr val="dk1"/>
                </a:solidFill>
                <a:latin typeface="Quattrocento"/>
                <a:ea typeface="Quattrocento"/>
                <a:cs typeface="Quattrocento"/>
                <a:sym typeface="Quattrocento"/>
              </a:defRPr>
            </a:lvl2pPr>
            <a:lvl3pPr marL="1079500" marR="0" lvl="2" indent="-381000" algn="l" rtl="0">
              <a:spcBef>
                <a:spcPts val="3200"/>
              </a:spcBef>
              <a:spcAft>
                <a:spcPts val="0"/>
              </a:spcAft>
              <a:buClr>
                <a:srgbClr val="6D6D6D"/>
              </a:buClr>
              <a:buSzPct val="50000"/>
              <a:buFont typeface="Quattrocento"/>
              <a:buChar char="•"/>
              <a:defRPr sz="2000" b="0" i="0" u="none" strike="noStrike" cap="none">
                <a:solidFill>
                  <a:schemeClr val="dk1"/>
                </a:solidFill>
                <a:latin typeface="Quattrocento"/>
                <a:ea typeface="Quattrocento"/>
                <a:cs typeface="Quattrocento"/>
                <a:sym typeface="Quattrocento"/>
              </a:defRPr>
            </a:lvl3pPr>
            <a:lvl4pPr marL="1524000" marR="0" lvl="3"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4pPr>
            <a:lvl5pPr marL="1968500" marR="0" lvl="4"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5pPr>
            <a:lvl6pPr marL="2425700" marR="0" lvl="5"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6pPr>
            <a:lvl7pPr marL="2882900" marR="0" lvl="6"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7pPr>
            <a:lvl8pPr marL="3340100" marR="0" lvl="7"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8pPr>
            <a:lvl9pPr marL="3797300" marR="0" lvl="8" indent="-387350" algn="l" rtl="0">
              <a:spcBef>
                <a:spcPts val="3200"/>
              </a:spcBef>
              <a:spcAft>
                <a:spcPts val="0"/>
              </a:spcAft>
              <a:buClr>
                <a:srgbClr val="6D6D6D"/>
              </a:buClr>
              <a:buSzPct val="50000"/>
              <a:buFont typeface="Quattrocento"/>
              <a:buChar char="•"/>
              <a:defRPr sz="18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092200" y="355600"/>
            <a:ext cx="10820400" cy="11175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23" name="Shape 23"/>
          <p:cNvSpPr txBox="1">
            <a:spLocks noGrp="1"/>
          </p:cNvSpPr>
          <p:nvPr>
            <p:ph type="body" idx="1"/>
          </p:nvPr>
        </p:nvSpPr>
        <p:spPr>
          <a:xfrm rot="5400000">
            <a:off x="6121399" y="-3568700"/>
            <a:ext cx="762000" cy="10820400"/>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270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1pPr>
            <a:lvl2pPr marL="742950" marR="0" lvl="1" indent="-6985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2pPr>
            <a:lvl3pPr marL="1143000" marR="0" lvl="2"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3pPr>
            <a:lvl4pPr marL="1600200" marR="0" lvl="3"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4pPr>
            <a:lvl5pPr marL="2057400" marR="0" lvl="4"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027112" y="6267450"/>
            <a:ext cx="11053761" cy="193674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None/>
              <a:defRPr sz="40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85" name="Shape 185"/>
          <p:cNvSpPr txBox="1">
            <a:spLocks noGrp="1"/>
          </p:cNvSpPr>
          <p:nvPr>
            <p:ph type="body" idx="1"/>
          </p:nvPr>
        </p:nvSpPr>
        <p:spPr>
          <a:xfrm>
            <a:off x="1027112" y="4133850"/>
            <a:ext cx="11053761" cy="2133599"/>
          </a:xfrm>
          <a:prstGeom prst="rect">
            <a:avLst/>
          </a:prstGeom>
          <a:noFill/>
          <a:ln>
            <a:noFill/>
          </a:ln>
        </p:spPr>
        <p:txBody>
          <a:bodyPr lIns="91425" tIns="91425" rIns="91425" bIns="91425" anchor="b" anchorCtr="0"/>
          <a:lstStyle>
            <a:lvl1pPr marL="0" marR="0" lvl="0" indent="0" algn="l" rtl="0">
              <a:spcBef>
                <a:spcPts val="3200"/>
              </a:spcBef>
              <a:spcAft>
                <a:spcPts val="0"/>
              </a:spcAft>
              <a:buClr>
                <a:srgbClr val="6D6D6D"/>
              </a:buClr>
              <a:buFont typeface="Quattrocento"/>
              <a:buNone/>
              <a:defRPr sz="2000" b="0" i="0" u="none" strike="noStrike" cap="none">
                <a:solidFill>
                  <a:schemeClr val="dk1"/>
                </a:solidFill>
                <a:latin typeface="Quattrocento"/>
                <a:ea typeface="Quattrocento"/>
                <a:cs typeface="Quattrocento"/>
                <a:sym typeface="Quattrocento"/>
              </a:defRPr>
            </a:lvl1pPr>
            <a:lvl2pPr marL="457200" marR="0" lvl="1" indent="0" algn="l" rtl="0">
              <a:spcBef>
                <a:spcPts val="3200"/>
              </a:spcBef>
              <a:spcAft>
                <a:spcPts val="0"/>
              </a:spcAft>
              <a:buClr>
                <a:srgbClr val="6D6D6D"/>
              </a:buClr>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spcBef>
                <a:spcPts val="3200"/>
              </a:spcBef>
              <a:spcAft>
                <a:spcPts val="0"/>
              </a:spcAft>
              <a:buClr>
                <a:srgbClr val="6D6D6D"/>
              </a:buClr>
              <a:buFont typeface="Quattrocento"/>
              <a:buNone/>
              <a:defRPr sz="1600" b="0" i="0" u="none" strike="noStrike" cap="none">
                <a:solidFill>
                  <a:schemeClr val="dk1"/>
                </a:solidFill>
                <a:latin typeface="Quattrocento"/>
                <a:ea typeface="Quattrocento"/>
                <a:cs typeface="Quattrocento"/>
                <a:sym typeface="Quattrocento"/>
              </a:defRPr>
            </a:lvl3pPr>
            <a:lvl4pPr marL="1371600" marR="0" lvl="3"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4pPr>
            <a:lvl5pPr marL="1828800" marR="0" lvl="4"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5pPr>
            <a:lvl6pPr marL="2286000" marR="0" lvl="5"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6pPr>
            <a:lvl7pPr marL="2743200" marR="0" lvl="6"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7pPr>
            <a:lvl8pPr marL="3200400" marR="0" lvl="7"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8pPr>
            <a:lvl9pPr marL="3657600" marR="0" lvl="8" indent="0" algn="l" rtl="0">
              <a:spcBef>
                <a:spcPts val="3200"/>
              </a:spcBef>
              <a:spcAft>
                <a:spcPts val="0"/>
              </a:spcAft>
              <a:buClr>
                <a:srgbClr val="6D6D6D"/>
              </a:buClr>
              <a:buFont typeface="Quattrocento"/>
              <a:buNone/>
              <a:defRPr sz="1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88" name="Shape 188"/>
          <p:cNvSpPr txBox="1">
            <a:spLocks noGrp="1"/>
          </p:cNvSpPr>
          <p:nvPr>
            <p:ph type="body" idx="1"/>
          </p:nvPr>
        </p:nvSpPr>
        <p:spPr>
          <a:xfrm>
            <a:off x="6642100" y="2309811"/>
            <a:ext cx="5270499" cy="6630987"/>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974725" y="3030538"/>
            <a:ext cx="11055350" cy="2090737"/>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91" name="Shape 191"/>
          <p:cNvSpPr txBox="1">
            <a:spLocks noGrp="1"/>
          </p:cNvSpPr>
          <p:nvPr>
            <p:ph type="subTitle" idx="1"/>
          </p:nvPr>
        </p:nvSpPr>
        <p:spPr>
          <a:xfrm>
            <a:off x="1951038" y="5527675"/>
            <a:ext cx="9102725" cy="2492374"/>
          </a:xfrm>
          <a:prstGeom prst="rect">
            <a:avLst/>
          </a:prstGeom>
          <a:noFill/>
          <a:ln>
            <a:noFill/>
          </a:ln>
        </p:spPr>
        <p:txBody>
          <a:bodyPr lIns="91425" tIns="91425" rIns="91425" bIns="91425" anchor="ctr" anchorCtr="0"/>
          <a:lstStyle>
            <a:lvl1pPr marL="0" marR="0" lvl="0"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1pPr>
            <a:lvl2pPr marL="457200" marR="0" lvl="1"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2pPr>
            <a:lvl3pPr marL="914400" marR="0" lvl="2"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3pPr>
            <a:lvl4pPr marL="1371600" marR="0" lvl="3"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4pPr>
            <a:lvl5pPr marL="1828800" marR="0" lvl="4"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5pPr>
            <a:lvl6pPr marL="2286000" marR="0" lvl="5"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6pPr>
            <a:lvl7pPr marL="2743200" marR="0" lvl="6"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7pPr>
            <a:lvl8pPr marL="3200400" marR="0" lvl="7"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8pPr>
            <a:lvl9pPr marL="3657600" marR="0" lvl="8" indent="0" algn="ctr" rtl="0">
              <a:spcBef>
                <a:spcPts val="3200"/>
              </a:spcBef>
              <a:spcAft>
                <a:spcPts val="0"/>
              </a:spcAft>
              <a:buClr>
                <a:srgbClr val="6D6D6D"/>
              </a:buClr>
              <a:buFont typeface="Quattrocento"/>
              <a:buNone/>
              <a:defRPr sz="3400" b="0" i="0" u="none" strike="noStrike" cap="none">
                <a:solidFill>
                  <a:schemeClr val="dk1"/>
                </a:solidFill>
                <a:latin typeface="Quattrocento"/>
                <a:ea typeface="Quattrocento"/>
                <a:cs typeface="Quattrocento"/>
                <a:sym typeface="Quattrocento"/>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rot="5400000">
            <a:off x="9537700" y="7645400"/>
            <a:ext cx="825499" cy="22986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197" name="Shape 197"/>
          <p:cNvSpPr txBox="1">
            <a:spLocks noGrp="1"/>
          </p:cNvSpPr>
          <p:nvPr>
            <p:ph type="body" idx="1"/>
          </p:nvPr>
        </p:nvSpPr>
        <p:spPr>
          <a:xfrm rot="5400000">
            <a:off x="4864099" y="5422899"/>
            <a:ext cx="825499" cy="6743700"/>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2349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1pPr>
            <a:lvl2pPr marL="742950" marR="0" lvl="1" indent="-17780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2pPr>
            <a:lvl3pPr marL="1143000" marR="0" lvl="2"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3pPr>
            <a:lvl4pPr marL="1600200" marR="0" lvl="3"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4pPr>
            <a:lvl5pPr marL="2057400" marR="0" lvl="4"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905000" y="8382000"/>
            <a:ext cx="9194799" cy="4698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00" name="Shape 200"/>
          <p:cNvSpPr txBox="1">
            <a:spLocks noGrp="1"/>
          </p:cNvSpPr>
          <p:nvPr>
            <p:ph type="body" idx="1"/>
          </p:nvPr>
        </p:nvSpPr>
        <p:spPr>
          <a:xfrm rot="5400000">
            <a:off x="6292850" y="4400550"/>
            <a:ext cx="419099" cy="91947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2349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1pPr>
            <a:lvl2pPr marL="742950" marR="0" lvl="1" indent="-17780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2pPr>
            <a:lvl3pPr marL="1143000" marR="0" lvl="2"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3pPr>
            <a:lvl4pPr marL="1600200" marR="0" lvl="3"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4pPr>
            <a:lvl5pPr marL="2057400" marR="0" lvl="4"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549525" y="6827838"/>
            <a:ext cx="7802563" cy="806450"/>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l" rtl="0">
              <a:spcBef>
                <a:spcPts val="0"/>
              </a:spcBef>
              <a:spcAft>
                <a:spcPts val="0"/>
              </a:spcAft>
              <a:buNone/>
              <a:defRPr sz="20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03" name="Shape 203"/>
          <p:cNvSpPr>
            <a:spLocks noGrp="1"/>
          </p:cNvSpPr>
          <p:nvPr>
            <p:ph type="pic" idx="2"/>
          </p:nvPr>
        </p:nvSpPr>
        <p:spPr>
          <a:xfrm>
            <a:off x="2549525" y="871537"/>
            <a:ext cx="7802563" cy="5851525"/>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Clr>
                <a:srgbClr val="FFFFFF"/>
              </a:buClr>
              <a:buFont typeface="Quattrocento"/>
              <a:buNone/>
              <a:defRPr sz="3200" b="1" i="1" u="none" strike="noStrike" cap="none">
                <a:solidFill>
                  <a:srgbClr val="FFFFFF"/>
                </a:solidFill>
                <a:latin typeface="Quattrocento"/>
                <a:ea typeface="Quattrocento"/>
                <a:cs typeface="Quattrocento"/>
                <a:sym typeface="Quattrocento"/>
              </a:defRPr>
            </a:lvl1pPr>
            <a:lvl2pPr marL="457200" marR="0" lvl="1" indent="0" algn="l" rtl="0">
              <a:spcBef>
                <a:spcPts val="0"/>
              </a:spcBef>
              <a:spcAft>
                <a:spcPts val="0"/>
              </a:spcAft>
              <a:buClr>
                <a:srgbClr val="FFFFFF"/>
              </a:buClr>
              <a:buFont typeface="Quattrocento"/>
              <a:buNone/>
              <a:defRPr sz="2800" b="1" i="1" u="none" strike="noStrike" cap="none">
                <a:solidFill>
                  <a:srgbClr val="FFFFFF"/>
                </a:solidFill>
                <a:latin typeface="Quattrocento"/>
                <a:ea typeface="Quattrocento"/>
                <a:cs typeface="Quattrocento"/>
                <a:sym typeface="Quattrocento"/>
              </a:defRPr>
            </a:lvl2pPr>
            <a:lvl3pPr marL="914400" marR="0" lvl="2" indent="0" algn="l" rtl="0">
              <a:spcBef>
                <a:spcPts val="0"/>
              </a:spcBef>
              <a:spcAft>
                <a:spcPts val="0"/>
              </a:spcAft>
              <a:buClr>
                <a:srgbClr val="FFFFFF"/>
              </a:buClr>
              <a:buFont typeface="Quattrocento"/>
              <a:buNone/>
              <a:defRPr sz="2400" b="1" i="1" u="none" strike="noStrike" cap="none">
                <a:solidFill>
                  <a:srgbClr val="FFFFFF"/>
                </a:solidFill>
                <a:latin typeface="Quattrocento"/>
                <a:ea typeface="Quattrocento"/>
                <a:cs typeface="Quattrocento"/>
                <a:sym typeface="Quattrocento"/>
              </a:defRPr>
            </a:lvl3pPr>
            <a:lvl4pPr marL="1371600" marR="0" lvl="3"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4pPr>
            <a:lvl5pPr marL="1828800" marR="0" lvl="4"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5pPr>
            <a:lvl6pPr marL="2286000" marR="0" lvl="5"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6pPr>
            <a:lvl7pPr marL="2743200" marR="0" lvl="6"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7pPr>
            <a:lvl8pPr marL="3200400" marR="0" lvl="7"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8pPr>
            <a:lvl9pPr marL="3657600" marR="0" lvl="8"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9pPr>
          </a:lstStyle>
          <a:p>
            <a:endParaRPr/>
          </a:p>
        </p:txBody>
      </p:sp>
      <p:sp>
        <p:nvSpPr>
          <p:cNvPr id="204" name="Shape 204"/>
          <p:cNvSpPr txBox="1">
            <a:spLocks noGrp="1"/>
          </p:cNvSpPr>
          <p:nvPr>
            <p:ph type="body" idx="1"/>
          </p:nvPr>
        </p:nvSpPr>
        <p:spPr>
          <a:xfrm>
            <a:off x="2549525" y="7634288"/>
            <a:ext cx="7802563" cy="1144587"/>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1pPr>
            <a:lvl2pPr marL="457200" marR="0" lvl="1" indent="0" algn="l" rtl="0">
              <a:spcBef>
                <a:spcPts val="0"/>
              </a:spcBef>
              <a:spcAft>
                <a:spcPts val="0"/>
              </a:spcAft>
              <a:buClr>
                <a:srgbClr val="FFFFFF"/>
              </a:buClr>
              <a:buFont typeface="Quattrocento"/>
              <a:buNone/>
              <a:defRPr sz="1200" b="1" i="1" u="none" strike="noStrike" cap="none">
                <a:solidFill>
                  <a:srgbClr val="FFFFFF"/>
                </a:solidFill>
                <a:latin typeface="Quattrocento"/>
                <a:ea typeface="Quattrocento"/>
                <a:cs typeface="Quattrocento"/>
                <a:sym typeface="Quattrocento"/>
              </a:defRPr>
            </a:lvl2pPr>
            <a:lvl3pPr marL="914400" marR="0" lvl="2" indent="0" algn="l" rtl="0">
              <a:spcBef>
                <a:spcPts val="0"/>
              </a:spcBef>
              <a:spcAft>
                <a:spcPts val="0"/>
              </a:spcAft>
              <a:buClr>
                <a:srgbClr val="FFFFFF"/>
              </a:buClr>
              <a:buFont typeface="Quattrocento"/>
              <a:buNone/>
              <a:defRPr sz="1000" b="1" i="1" u="none" strike="noStrike" cap="none">
                <a:solidFill>
                  <a:srgbClr val="FFFFFF"/>
                </a:solidFill>
                <a:latin typeface="Quattrocento"/>
                <a:ea typeface="Quattrocento"/>
                <a:cs typeface="Quattrocento"/>
                <a:sym typeface="Quattrocento"/>
              </a:defRPr>
            </a:lvl3pPr>
            <a:lvl4pPr marL="1371600" marR="0" lvl="3"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4pPr>
            <a:lvl5pPr marL="1828800" marR="0" lvl="4"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5pPr>
            <a:lvl6pPr marL="2286000" marR="0" lvl="5"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6pPr>
            <a:lvl7pPr marL="2743200" marR="0" lvl="6"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7pPr>
            <a:lvl8pPr marL="3200400" marR="0" lvl="7"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8pPr>
            <a:lvl9pPr marL="3657600" marR="0" lvl="8"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50875" y="388937"/>
            <a:ext cx="4278312" cy="1652586"/>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l" rtl="0">
              <a:spcBef>
                <a:spcPts val="0"/>
              </a:spcBef>
              <a:spcAft>
                <a:spcPts val="0"/>
              </a:spcAft>
              <a:buNone/>
              <a:defRPr sz="20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07" name="Shape 207"/>
          <p:cNvSpPr txBox="1">
            <a:spLocks noGrp="1"/>
          </p:cNvSpPr>
          <p:nvPr>
            <p:ph type="body" idx="1"/>
          </p:nvPr>
        </p:nvSpPr>
        <p:spPr>
          <a:xfrm>
            <a:off x="5084762" y="388937"/>
            <a:ext cx="7269161" cy="8323262"/>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139700" algn="l" rtl="0">
              <a:spcBef>
                <a:spcPts val="0"/>
              </a:spcBef>
              <a:spcAft>
                <a:spcPts val="0"/>
              </a:spcAft>
              <a:buClr>
                <a:srgbClr val="FFFFFF"/>
              </a:buClr>
              <a:buSzPct val="100000"/>
              <a:buFont typeface="Quattrocento"/>
              <a:buChar char="•"/>
              <a:defRPr sz="3200" b="1" i="1" u="none" strike="noStrike" cap="none">
                <a:solidFill>
                  <a:srgbClr val="FFFFFF"/>
                </a:solidFill>
                <a:latin typeface="Quattrocento"/>
                <a:ea typeface="Quattrocento"/>
                <a:cs typeface="Quattrocento"/>
                <a:sym typeface="Quattrocento"/>
              </a:defRPr>
            </a:lvl1pPr>
            <a:lvl2pPr marL="742950" marR="0" lvl="1" indent="-107950" algn="l" rtl="0">
              <a:spcBef>
                <a:spcPts val="0"/>
              </a:spcBef>
              <a:spcAft>
                <a:spcPts val="0"/>
              </a:spcAft>
              <a:buClr>
                <a:srgbClr val="FFFFFF"/>
              </a:buClr>
              <a:buSzPct val="100000"/>
              <a:buFont typeface="Quattrocento"/>
              <a:buChar char="–"/>
              <a:defRPr sz="2800" b="1" i="1" u="none" strike="noStrike" cap="none">
                <a:solidFill>
                  <a:srgbClr val="FFFFFF"/>
                </a:solidFill>
                <a:latin typeface="Quattrocento"/>
                <a:ea typeface="Quattrocento"/>
                <a:cs typeface="Quattrocento"/>
                <a:sym typeface="Quattrocento"/>
              </a:defRPr>
            </a:lvl2pPr>
            <a:lvl3pPr marL="1143000" marR="0" lvl="2" indent="-76200" algn="l" rtl="0">
              <a:spcBef>
                <a:spcPts val="0"/>
              </a:spcBef>
              <a:spcAft>
                <a:spcPts val="0"/>
              </a:spcAft>
              <a:buClr>
                <a:srgbClr val="FFFFFF"/>
              </a:buClr>
              <a:buSzPct val="100000"/>
              <a:buFont typeface="Quattrocento"/>
              <a:buChar char="•"/>
              <a:defRPr sz="2400" b="1" i="1" u="none" strike="noStrike" cap="none">
                <a:solidFill>
                  <a:srgbClr val="FFFFFF"/>
                </a:solidFill>
                <a:latin typeface="Quattrocento"/>
                <a:ea typeface="Quattrocento"/>
                <a:cs typeface="Quattrocento"/>
                <a:sym typeface="Quattrocento"/>
              </a:defRPr>
            </a:lvl3pPr>
            <a:lvl4pPr marL="1600200" marR="0" lvl="3" indent="-101600" algn="l" rtl="0">
              <a:spcBef>
                <a:spcPts val="0"/>
              </a:spcBef>
              <a:spcAft>
                <a:spcPts val="0"/>
              </a:spcAft>
              <a:buClr>
                <a:srgbClr val="FFFFFF"/>
              </a:buClr>
              <a:buSzPct val="100000"/>
              <a:buFont typeface="Quattrocento"/>
              <a:buChar char="–"/>
              <a:defRPr sz="2000" b="1" i="1" u="none" strike="noStrike" cap="none">
                <a:solidFill>
                  <a:srgbClr val="FFFFFF"/>
                </a:solidFill>
                <a:latin typeface="Quattrocento"/>
                <a:ea typeface="Quattrocento"/>
                <a:cs typeface="Quattrocento"/>
                <a:sym typeface="Quattrocento"/>
              </a:defRPr>
            </a:lvl4pPr>
            <a:lvl5pPr marL="2057400" marR="0" lvl="4" indent="-101600" algn="l" rtl="0">
              <a:spcBef>
                <a:spcPts val="0"/>
              </a:spcBef>
              <a:spcAft>
                <a:spcPts val="0"/>
              </a:spcAft>
              <a:buClr>
                <a:srgbClr val="FFFFFF"/>
              </a:buClr>
              <a:buSzPct val="100000"/>
              <a:buFont typeface="Quattrocento"/>
              <a:buChar char="»"/>
              <a:defRPr sz="20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0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0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0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000" b="1" i="1" u="none" strike="noStrike" cap="none">
                <a:solidFill>
                  <a:srgbClr val="FFFFFF"/>
                </a:solidFill>
                <a:latin typeface="Quattrocento"/>
                <a:ea typeface="Quattrocento"/>
                <a:cs typeface="Quattrocento"/>
                <a:sym typeface="Quattrocento"/>
              </a:defRPr>
            </a:lvl9pPr>
          </a:lstStyle>
          <a:p>
            <a:endParaRPr/>
          </a:p>
        </p:txBody>
      </p:sp>
      <p:sp>
        <p:nvSpPr>
          <p:cNvPr id="208" name="Shape 208"/>
          <p:cNvSpPr txBox="1">
            <a:spLocks noGrp="1"/>
          </p:cNvSpPr>
          <p:nvPr>
            <p:ph type="body" idx="2"/>
          </p:nvPr>
        </p:nvSpPr>
        <p:spPr>
          <a:xfrm>
            <a:off x="650875" y="2041525"/>
            <a:ext cx="4278312" cy="6670675"/>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1pPr>
            <a:lvl2pPr marL="457200" marR="0" lvl="1" indent="0" algn="l" rtl="0">
              <a:spcBef>
                <a:spcPts val="0"/>
              </a:spcBef>
              <a:spcAft>
                <a:spcPts val="0"/>
              </a:spcAft>
              <a:buClr>
                <a:srgbClr val="FFFFFF"/>
              </a:buClr>
              <a:buFont typeface="Quattrocento"/>
              <a:buNone/>
              <a:defRPr sz="1200" b="1" i="1" u="none" strike="noStrike" cap="none">
                <a:solidFill>
                  <a:srgbClr val="FFFFFF"/>
                </a:solidFill>
                <a:latin typeface="Quattrocento"/>
                <a:ea typeface="Quattrocento"/>
                <a:cs typeface="Quattrocento"/>
                <a:sym typeface="Quattrocento"/>
              </a:defRPr>
            </a:lvl2pPr>
            <a:lvl3pPr marL="914400" marR="0" lvl="2" indent="0" algn="l" rtl="0">
              <a:spcBef>
                <a:spcPts val="0"/>
              </a:spcBef>
              <a:spcAft>
                <a:spcPts val="0"/>
              </a:spcAft>
              <a:buClr>
                <a:srgbClr val="FFFFFF"/>
              </a:buClr>
              <a:buFont typeface="Quattrocento"/>
              <a:buNone/>
              <a:defRPr sz="1000" b="1" i="1" u="none" strike="noStrike" cap="none">
                <a:solidFill>
                  <a:srgbClr val="FFFFFF"/>
                </a:solidFill>
                <a:latin typeface="Quattrocento"/>
                <a:ea typeface="Quattrocento"/>
                <a:cs typeface="Quattrocento"/>
                <a:sym typeface="Quattrocento"/>
              </a:defRPr>
            </a:lvl3pPr>
            <a:lvl4pPr marL="1371600" marR="0" lvl="3"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4pPr>
            <a:lvl5pPr marL="1828800" marR="0" lvl="4"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5pPr>
            <a:lvl6pPr marL="2286000" marR="0" lvl="5"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6pPr>
            <a:lvl7pPr marL="2743200" marR="0" lvl="6"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7pPr>
            <a:lvl8pPr marL="3200400" marR="0" lvl="7"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8pPr>
            <a:lvl9pPr marL="3657600" marR="0" lvl="8" indent="0" algn="l" rtl="0">
              <a:spcBef>
                <a:spcPts val="0"/>
              </a:spcBef>
              <a:spcAft>
                <a:spcPts val="0"/>
              </a:spcAft>
              <a:buClr>
                <a:srgbClr val="FFFFFF"/>
              </a:buClr>
              <a:buFont typeface="Quattrocento"/>
              <a:buNone/>
              <a:defRPr sz="9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9"/>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905000" y="8382000"/>
            <a:ext cx="9194799" cy="4698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50875" y="390525"/>
            <a:ext cx="11703050" cy="16255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14" name="Shape 214"/>
          <p:cNvSpPr txBox="1">
            <a:spLocks noGrp="1"/>
          </p:cNvSpPr>
          <p:nvPr>
            <p:ph type="body" idx="1"/>
          </p:nvPr>
        </p:nvSpPr>
        <p:spPr>
          <a:xfrm>
            <a:off x="650875" y="2182813"/>
            <a:ext cx="5745162" cy="909637"/>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l" rtl="0">
              <a:spcBef>
                <a:spcPts val="0"/>
              </a:spcBef>
              <a:spcAft>
                <a:spcPts val="0"/>
              </a:spcAft>
              <a:buClr>
                <a:srgbClr val="FFFFFF"/>
              </a:buClr>
              <a:buFont typeface="Quattrocento"/>
              <a:buNone/>
              <a:defRPr sz="2400" b="1" i="1" u="none" strike="noStrike" cap="none">
                <a:solidFill>
                  <a:srgbClr val="FFFFFF"/>
                </a:solidFill>
                <a:latin typeface="Quattrocento"/>
                <a:ea typeface="Quattrocento"/>
                <a:cs typeface="Quattrocento"/>
                <a:sym typeface="Quattrocento"/>
              </a:defRPr>
            </a:lvl1pPr>
            <a:lvl2pPr marL="457200" marR="0" lvl="1"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2pPr>
            <a:lvl3pPr marL="914400" marR="0" lvl="2" indent="0" algn="l" rtl="0">
              <a:spcBef>
                <a:spcPts val="0"/>
              </a:spcBef>
              <a:spcAft>
                <a:spcPts val="0"/>
              </a:spcAft>
              <a:buClr>
                <a:srgbClr val="FFFFFF"/>
              </a:buClr>
              <a:buFont typeface="Quattrocento"/>
              <a:buNone/>
              <a:defRPr sz="1800" b="1" i="1" u="none" strike="noStrike" cap="none">
                <a:solidFill>
                  <a:srgbClr val="FFFFFF"/>
                </a:solidFill>
                <a:latin typeface="Quattrocento"/>
                <a:ea typeface="Quattrocento"/>
                <a:cs typeface="Quattrocento"/>
                <a:sym typeface="Quattrocento"/>
              </a:defRPr>
            </a:lvl3pPr>
            <a:lvl4pPr marL="1371600" marR="0" lvl="3"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4pPr>
            <a:lvl5pPr marL="1828800" marR="0" lvl="4"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5pPr>
            <a:lvl6pPr marL="2286000" marR="0" lvl="5"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6pPr>
            <a:lvl7pPr marL="2743200" marR="0" lvl="6"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7pPr>
            <a:lvl8pPr marL="3200400" marR="0" lvl="7"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8pPr>
            <a:lvl9pPr marL="3657600" marR="0" lvl="8"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9pPr>
          </a:lstStyle>
          <a:p>
            <a:endParaRPr/>
          </a:p>
        </p:txBody>
      </p:sp>
      <p:sp>
        <p:nvSpPr>
          <p:cNvPr id="215" name="Shape 215"/>
          <p:cNvSpPr txBox="1">
            <a:spLocks noGrp="1"/>
          </p:cNvSpPr>
          <p:nvPr>
            <p:ph type="body" idx="2"/>
          </p:nvPr>
        </p:nvSpPr>
        <p:spPr>
          <a:xfrm>
            <a:off x="650875" y="3092450"/>
            <a:ext cx="5745162" cy="5619750"/>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190500" algn="l" rtl="0">
              <a:spcBef>
                <a:spcPts val="0"/>
              </a:spcBef>
              <a:spcAft>
                <a:spcPts val="0"/>
              </a:spcAft>
              <a:buClr>
                <a:srgbClr val="FFFFFF"/>
              </a:buClr>
              <a:buSzPct val="100000"/>
              <a:buFont typeface="Quattrocento"/>
              <a:buChar char="•"/>
              <a:defRPr sz="2400" b="1" i="1" u="none" strike="noStrike" cap="none">
                <a:solidFill>
                  <a:srgbClr val="FFFFFF"/>
                </a:solidFill>
                <a:latin typeface="Quattrocento"/>
                <a:ea typeface="Quattrocento"/>
                <a:cs typeface="Quattrocento"/>
                <a:sym typeface="Quattrocento"/>
              </a:defRPr>
            </a:lvl1pPr>
            <a:lvl2pPr marL="742950" marR="0" lvl="1" indent="-158750" algn="l" rtl="0">
              <a:spcBef>
                <a:spcPts val="0"/>
              </a:spcBef>
              <a:spcAft>
                <a:spcPts val="0"/>
              </a:spcAft>
              <a:buClr>
                <a:srgbClr val="FFFFFF"/>
              </a:buClr>
              <a:buSzPct val="100000"/>
              <a:buFont typeface="Quattrocento"/>
              <a:buChar char="–"/>
              <a:defRPr sz="2000" b="1" i="1" u="none" strike="noStrike" cap="none">
                <a:solidFill>
                  <a:srgbClr val="FFFFFF"/>
                </a:solidFill>
                <a:latin typeface="Quattrocento"/>
                <a:ea typeface="Quattrocento"/>
                <a:cs typeface="Quattrocento"/>
                <a:sym typeface="Quattrocento"/>
              </a:defRPr>
            </a:lvl2pPr>
            <a:lvl3pPr marL="1143000" marR="0" lvl="2" indent="-114300" algn="l" rtl="0">
              <a:spcBef>
                <a:spcPts val="0"/>
              </a:spcBef>
              <a:spcAft>
                <a:spcPts val="0"/>
              </a:spcAft>
              <a:buClr>
                <a:srgbClr val="FFFFFF"/>
              </a:buClr>
              <a:buSzPct val="100000"/>
              <a:buFont typeface="Quattrocento"/>
              <a:buChar char="•"/>
              <a:defRPr sz="1800" b="1" i="1" u="none" strike="noStrike" cap="none">
                <a:solidFill>
                  <a:srgbClr val="FFFFFF"/>
                </a:solidFill>
                <a:latin typeface="Quattrocento"/>
                <a:ea typeface="Quattrocento"/>
                <a:cs typeface="Quattrocento"/>
                <a:sym typeface="Quattrocento"/>
              </a:defRPr>
            </a:lvl3pPr>
            <a:lvl4pPr marL="1600200" marR="0" lvl="3" indent="-127000" algn="l" rtl="0">
              <a:spcBef>
                <a:spcPts val="0"/>
              </a:spcBef>
              <a:spcAft>
                <a:spcPts val="0"/>
              </a:spcAft>
              <a:buClr>
                <a:srgbClr val="FFFFFF"/>
              </a:buClr>
              <a:buSzPct val="100000"/>
              <a:buFont typeface="Quattrocento"/>
              <a:buChar char="–"/>
              <a:defRPr sz="1600" b="1" i="1" u="none" strike="noStrike" cap="none">
                <a:solidFill>
                  <a:srgbClr val="FFFFFF"/>
                </a:solidFill>
                <a:latin typeface="Quattrocento"/>
                <a:ea typeface="Quattrocento"/>
                <a:cs typeface="Quattrocento"/>
                <a:sym typeface="Quattrocento"/>
              </a:defRPr>
            </a:lvl4pPr>
            <a:lvl5pPr marL="2057400" marR="0" lvl="4" indent="-127000" algn="l" rtl="0">
              <a:spcBef>
                <a:spcPts val="0"/>
              </a:spcBef>
              <a:spcAft>
                <a:spcPts val="0"/>
              </a:spcAft>
              <a:buClr>
                <a:srgbClr val="FFFFFF"/>
              </a:buClr>
              <a:buSzPct val="100000"/>
              <a:buFont typeface="Quattrocento"/>
              <a:buChar char="»"/>
              <a:defRPr sz="16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9pPr>
          </a:lstStyle>
          <a:p>
            <a:endParaRPr/>
          </a:p>
        </p:txBody>
      </p:sp>
      <p:sp>
        <p:nvSpPr>
          <p:cNvPr id="216" name="Shape 216"/>
          <p:cNvSpPr txBox="1">
            <a:spLocks noGrp="1"/>
          </p:cNvSpPr>
          <p:nvPr>
            <p:ph type="body" idx="3"/>
          </p:nvPr>
        </p:nvSpPr>
        <p:spPr>
          <a:xfrm>
            <a:off x="6605588" y="2182813"/>
            <a:ext cx="5748336" cy="909637"/>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l" rtl="0">
              <a:spcBef>
                <a:spcPts val="0"/>
              </a:spcBef>
              <a:spcAft>
                <a:spcPts val="0"/>
              </a:spcAft>
              <a:buClr>
                <a:srgbClr val="FFFFFF"/>
              </a:buClr>
              <a:buFont typeface="Quattrocento"/>
              <a:buNone/>
              <a:defRPr sz="2400" b="1" i="1" u="none" strike="noStrike" cap="none">
                <a:solidFill>
                  <a:srgbClr val="FFFFFF"/>
                </a:solidFill>
                <a:latin typeface="Quattrocento"/>
                <a:ea typeface="Quattrocento"/>
                <a:cs typeface="Quattrocento"/>
                <a:sym typeface="Quattrocento"/>
              </a:defRPr>
            </a:lvl1pPr>
            <a:lvl2pPr marL="457200" marR="0" lvl="1"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2pPr>
            <a:lvl3pPr marL="914400" marR="0" lvl="2" indent="0" algn="l" rtl="0">
              <a:spcBef>
                <a:spcPts val="0"/>
              </a:spcBef>
              <a:spcAft>
                <a:spcPts val="0"/>
              </a:spcAft>
              <a:buClr>
                <a:srgbClr val="FFFFFF"/>
              </a:buClr>
              <a:buFont typeface="Quattrocento"/>
              <a:buNone/>
              <a:defRPr sz="1800" b="1" i="1" u="none" strike="noStrike" cap="none">
                <a:solidFill>
                  <a:srgbClr val="FFFFFF"/>
                </a:solidFill>
                <a:latin typeface="Quattrocento"/>
                <a:ea typeface="Quattrocento"/>
                <a:cs typeface="Quattrocento"/>
                <a:sym typeface="Quattrocento"/>
              </a:defRPr>
            </a:lvl3pPr>
            <a:lvl4pPr marL="1371600" marR="0" lvl="3"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4pPr>
            <a:lvl5pPr marL="1828800" marR="0" lvl="4"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5pPr>
            <a:lvl6pPr marL="2286000" marR="0" lvl="5"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6pPr>
            <a:lvl7pPr marL="2743200" marR="0" lvl="6"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7pPr>
            <a:lvl8pPr marL="3200400" marR="0" lvl="7"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8pPr>
            <a:lvl9pPr marL="3657600" marR="0" lvl="8"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9pPr>
          </a:lstStyle>
          <a:p>
            <a:endParaRPr/>
          </a:p>
        </p:txBody>
      </p:sp>
      <p:sp>
        <p:nvSpPr>
          <p:cNvPr id="217" name="Shape 217"/>
          <p:cNvSpPr txBox="1">
            <a:spLocks noGrp="1"/>
          </p:cNvSpPr>
          <p:nvPr>
            <p:ph type="body" idx="4"/>
          </p:nvPr>
        </p:nvSpPr>
        <p:spPr>
          <a:xfrm>
            <a:off x="6605588" y="3092450"/>
            <a:ext cx="5748336" cy="5619750"/>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190500" algn="l" rtl="0">
              <a:spcBef>
                <a:spcPts val="0"/>
              </a:spcBef>
              <a:spcAft>
                <a:spcPts val="0"/>
              </a:spcAft>
              <a:buClr>
                <a:srgbClr val="FFFFFF"/>
              </a:buClr>
              <a:buSzPct val="100000"/>
              <a:buFont typeface="Quattrocento"/>
              <a:buChar char="•"/>
              <a:defRPr sz="2400" b="1" i="1" u="none" strike="noStrike" cap="none">
                <a:solidFill>
                  <a:srgbClr val="FFFFFF"/>
                </a:solidFill>
                <a:latin typeface="Quattrocento"/>
                <a:ea typeface="Quattrocento"/>
                <a:cs typeface="Quattrocento"/>
                <a:sym typeface="Quattrocento"/>
              </a:defRPr>
            </a:lvl1pPr>
            <a:lvl2pPr marL="742950" marR="0" lvl="1" indent="-158750" algn="l" rtl="0">
              <a:spcBef>
                <a:spcPts val="0"/>
              </a:spcBef>
              <a:spcAft>
                <a:spcPts val="0"/>
              </a:spcAft>
              <a:buClr>
                <a:srgbClr val="FFFFFF"/>
              </a:buClr>
              <a:buSzPct val="100000"/>
              <a:buFont typeface="Quattrocento"/>
              <a:buChar char="–"/>
              <a:defRPr sz="2000" b="1" i="1" u="none" strike="noStrike" cap="none">
                <a:solidFill>
                  <a:srgbClr val="FFFFFF"/>
                </a:solidFill>
                <a:latin typeface="Quattrocento"/>
                <a:ea typeface="Quattrocento"/>
                <a:cs typeface="Quattrocento"/>
                <a:sym typeface="Quattrocento"/>
              </a:defRPr>
            </a:lvl2pPr>
            <a:lvl3pPr marL="1143000" marR="0" lvl="2" indent="-114300" algn="l" rtl="0">
              <a:spcBef>
                <a:spcPts val="0"/>
              </a:spcBef>
              <a:spcAft>
                <a:spcPts val="0"/>
              </a:spcAft>
              <a:buClr>
                <a:srgbClr val="FFFFFF"/>
              </a:buClr>
              <a:buSzPct val="100000"/>
              <a:buFont typeface="Quattrocento"/>
              <a:buChar char="•"/>
              <a:defRPr sz="1800" b="1" i="1" u="none" strike="noStrike" cap="none">
                <a:solidFill>
                  <a:srgbClr val="FFFFFF"/>
                </a:solidFill>
                <a:latin typeface="Quattrocento"/>
                <a:ea typeface="Quattrocento"/>
                <a:cs typeface="Quattrocento"/>
                <a:sym typeface="Quattrocento"/>
              </a:defRPr>
            </a:lvl3pPr>
            <a:lvl4pPr marL="1600200" marR="0" lvl="3" indent="-127000" algn="l" rtl="0">
              <a:spcBef>
                <a:spcPts val="0"/>
              </a:spcBef>
              <a:spcAft>
                <a:spcPts val="0"/>
              </a:spcAft>
              <a:buClr>
                <a:srgbClr val="FFFFFF"/>
              </a:buClr>
              <a:buSzPct val="100000"/>
              <a:buFont typeface="Quattrocento"/>
              <a:buChar char="–"/>
              <a:defRPr sz="1600" b="1" i="1" u="none" strike="noStrike" cap="none">
                <a:solidFill>
                  <a:srgbClr val="FFFFFF"/>
                </a:solidFill>
                <a:latin typeface="Quattrocento"/>
                <a:ea typeface="Quattrocento"/>
                <a:cs typeface="Quattrocento"/>
                <a:sym typeface="Quattrocento"/>
              </a:defRPr>
            </a:lvl4pPr>
            <a:lvl5pPr marL="2057400" marR="0" lvl="4" indent="-127000" algn="l" rtl="0">
              <a:spcBef>
                <a:spcPts val="0"/>
              </a:spcBef>
              <a:spcAft>
                <a:spcPts val="0"/>
              </a:spcAft>
              <a:buClr>
                <a:srgbClr val="FFFFFF"/>
              </a:buClr>
              <a:buSzPct val="100000"/>
              <a:buFont typeface="Quattrocento"/>
              <a:buChar char="»"/>
              <a:defRPr sz="16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6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549525" y="6827838"/>
            <a:ext cx="7802563" cy="806450"/>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26" name="Shape 26"/>
          <p:cNvSpPr>
            <a:spLocks noGrp="1"/>
          </p:cNvSpPr>
          <p:nvPr>
            <p:ph type="pic" idx="2"/>
          </p:nvPr>
        </p:nvSpPr>
        <p:spPr>
          <a:xfrm>
            <a:off x="2549525" y="871537"/>
            <a:ext cx="7802563" cy="5851525"/>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0" marR="0" lvl="0" indent="0" algn="ctr" rtl="0">
              <a:spcBef>
                <a:spcPts val="0"/>
              </a:spcBef>
              <a:spcAft>
                <a:spcPts val="0"/>
              </a:spcAft>
              <a:buClr>
                <a:srgbClr val="FFFFFF"/>
              </a:buClr>
              <a:buFont typeface="Quattrocento"/>
              <a:buNone/>
              <a:defRPr sz="3200" b="0" i="0"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2800" b="0" i="0"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2400" b="0" i="0"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2000" b="0" i="0"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2000" b="0" i="0"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2000" b="0" i="0"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2000" b="0" i="0"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2000" b="0" i="0"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2000" b="0" i="0" u="none" strike="noStrike" cap="none">
                <a:solidFill>
                  <a:srgbClr val="FFFFFF"/>
                </a:solidFill>
                <a:latin typeface="Quattrocento"/>
                <a:ea typeface="Quattrocento"/>
                <a:cs typeface="Quattrocento"/>
                <a:sym typeface="Quattrocento"/>
              </a:defRPr>
            </a:lvl9pPr>
          </a:lstStyle>
          <a:p>
            <a:endParaRPr/>
          </a:p>
        </p:txBody>
      </p:sp>
      <p:sp>
        <p:nvSpPr>
          <p:cNvPr id="27" name="Shape 27"/>
          <p:cNvSpPr txBox="1">
            <a:spLocks noGrp="1"/>
          </p:cNvSpPr>
          <p:nvPr>
            <p:ph type="body" idx="1"/>
          </p:nvPr>
        </p:nvSpPr>
        <p:spPr>
          <a:xfrm>
            <a:off x="2549525" y="7634288"/>
            <a:ext cx="7802563" cy="1144587"/>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0" marR="0" lvl="0"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1200" b="0" i="0"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1000" b="0" i="0"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905000" y="8382000"/>
            <a:ext cx="9194799" cy="4698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20" name="Shape 220"/>
          <p:cNvSpPr txBox="1">
            <a:spLocks noGrp="1"/>
          </p:cNvSpPr>
          <p:nvPr>
            <p:ph type="body" idx="1"/>
          </p:nvPr>
        </p:nvSpPr>
        <p:spPr>
          <a:xfrm>
            <a:off x="1905000" y="8788400"/>
            <a:ext cx="4521199" cy="4190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165100" algn="l" rtl="0">
              <a:spcBef>
                <a:spcPts val="0"/>
              </a:spcBef>
              <a:spcAft>
                <a:spcPts val="0"/>
              </a:spcAft>
              <a:buClr>
                <a:srgbClr val="FFFFFF"/>
              </a:buClr>
              <a:buSzPct val="100000"/>
              <a:buFont typeface="Quattrocento"/>
              <a:buChar char="•"/>
              <a:defRPr sz="2800" b="1" i="1" u="none" strike="noStrike" cap="none">
                <a:solidFill>
                  <a:srgbClr val="FFFFFF"/>
                </a:solidFill>
                <a:latin typeface="Quattrocento"/>
                <a:ea typeface="Quattrocento"/>
                <a:cs typeface="Quattrocento"/>
                <a:sym typeface="Quattrocento"/>
              </a:defRPr>
            </a:lvl1pPr>
            <a:lvl2pPr marL="742950" marR="0" lvl="1" indent="-133350" algn="l" rtl="0">
              <a:spcBef>
                <a:spcPts val="0"/>
              </a:spcBef>
              <a:spcAft>
                <a:spcPts val="0"/>
              </a:spcAft>
              <a:buClr>
                <a:srgbClr val="FFFFFF"/>
              </a:buClr>
              <a:buSzPct val="100000"/>
              <a:buFont typeface="Quattrocento"/>
              <a:buChar char="–"/>
              <a:defRPr sz="2400" b="1" i="1" u="none" strike="noStrike" cap="none">
                <a:solidFill>
                  <a:srgbClr val="FFFFFF"/>
                </a:solidFill>
                <a:latin typeface="Quattrocento"/>
                <a:ea typeface="Quattrocento"/>
                <a:cs typeface="Quattrocento"/>
                <a:sym typeface="Quattrocento"/>
              </a:defRPr>
            </a:lvl2pPr>
            <a:lvl3pPr marL="1143000" marR="0" lvl="2" indent="-101600" algn="l" rtl="0">
              <a:spcBef>
                <a:spcPts val="0"/>
              </a:spcBef>
              <a:spcAft>
                <a:spcPts val="0"/>
              </a:spcAft>
              <a:buClr>
                <a:srgbClr val="FFFFFF"/>
              </a:buClr>
              <a:buSzPct val="100000"/>
              <a:buFont typeface="Quattrocento"/>
              <a:buChar char="•"/>
              <a:defRPr sz="2000" b="1" i="1" u="none" strike="noStrike" cap="none">
                <a:solidFill>
                  <a:srgbClr val="FFFFFF"/>
                </a:solidFill>
                <a:latin typeface="Quattrocento"/>
                <a:ea typeface="Quattrocento"/>
                <a:cs typeface="Quattrocento"/>
                <a:sym typeface="Quattrocento"/>
              </a:defRPr>
            </a:lvl3pPr>
            <a:lvl4pPr marL="1600200" marR="0" lvl="3" indent="-114300" algn="l" rtl="0">
              <a:spcBef>
                <a:spcPts val="0"/>
              </a:spcBef>
              <a:spcAft>
                <a:spcPts val="0"/>
              </a:spcAft>
              <a:buClr>
                <a:srgbClr val="FFFFFF"/>
              </a:buClr>
              <a:buSzPct val="100000"/>
              <a:buFont typeface="Quattrocento"/>
              <a:buChar char="–"/>
              <a:defRPr sz="1800" b="1" i="1" u="none" strike="noStrike" cap="none">
                <a:solidFill>
                  <a:srgbClr val="FFFFFF"/>
                </a:solidFill>
                <a:latin typeface="Quattrocento"/>
                <a:ea typeface="Quattrocento"/>
                <a:cs typeface="Quattrocento"/>
                <a:sym typeface="Quattrocento"/>
              </a:defRPr>
            </a:lvl4pPr>
            <a:lvl5pPr marL="2057400" marR="0" lvl="4" indent="-114300" algn="l" rtl="0">
              <a:spcBef>
                <a:spcPts val="0"/>
              </a:spcBef>
              <a:spcAft>
                <a:spcPts val="0"/>
              </a:spcAft>
              <a:buClr>
                <a:srgbClr val="FFFFFF"/>
              </a:buClr>
              <a:buSzPct val="100000"/>
              <a:buFont typeface="Quattrocento"/>
              <a:buChar char="»"/>
              <a:defRPr sz="18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9pPr>
          </a:lstStyle>
          <a:p>
            <a:endParaRPr/>
          </a:p>
        </p:txBody>
      </p:sp>
      <p:sp>
        <p:nvSpPr>
          <p:cNvPr id="221" name="Shape 221"/>
          <p:cNvSpPr txBox="1">
            <a:spLocks noGrp="1"/>
          </p:cNvSpPr>
          <p:nvPr>
            <p:ph type="body" idx="2"/>
          </p:nvPr>
        </p:nvSpPr>
        <p:spPr>
          <a:xfrm>
            <a:off x="6578600" y="8788400"/>
            <a:ext cx="4521199" cy="4190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165100" algn="l" rtl="0">
              <a:spcBef>
                <a:spcPts val="0"/>
              </a:spcBef>
              <a:spcAft>
                <a:spcPts val="0"/>
              </a:spcAft>
              <a:buClr>
                <a:srgbClr val="FFFFFF"/>
              </a:buClr>
              <a:buSzPct val="100000"/>
              <a:buFont typeface="Quattrocento"/>
              <a:buChar char="•"/>
              <a:defRPr sz="2800" b="1" i="1" u="none" strike="noStrike" cap="none">
                <a:solidFill>
                  <a:srgbClr val="FFFFFF"/>
                </a:solidFill>
                <a:latin typeface="Quattrocento"/>
                <a:ea typeface="Quattrocento"/>
                <a:cs typeface="Quattrocento"/>
                <a:sym typeface="Quattrocento"/>
              </a:defRPr>
            </a:lvl1pPr>
            <a:lvl2pPr marL="742950" marR="0" lvl="1" indent="-133350" algn="l" rtl="0">
              <a:spcBef>
                <a:spcPts val="0"/>
              </a:spcBef>
              <a:spcAft>
                <a:spcPts val="0"/>
              </a:spcAft>
              <a:buClr>
                <a:srgbClr val="FFFFFF"/>
              </a:buClr>
              <a:buSzPct val="100000"/>
              <a:buFont typeface="Quattrocento"/>
              <a:buChar char="–"/>
              <a:defRPr sz="2400" b="1" i="1" u="none" strike="noStrike" cap="none">
                <a:solidFill>
                  <a:srgbClr val="FFFFFF"/>
                </a:solidFill>
                <a:latin typeface="Quattrocento"/>
                <a:ea typeface="Quattrocento"/>
                <a:cs typeface="Quattrocento"/>
                <a:sym typeface="Quattrocento"/>
              </a:defRPr>
            </a:lvl2pPr>
            <a:lvl3pPr marL="1143000" marR="0" lvl="2" indent="-101600" algn="l" rtl="0">
              <a:spcBef>
                <a:spcPts val="0"/>
              </a:spcBef>
              <a:spcAft>
                <a:spcPts val="0"/>
              </a:spcAft>
              <a:buClr>
                <a:srgbClr val="FFFFFF"/>
              </a:buClr>
              <a:buSzPct val="100000"/>
              <a:buFont typeface="Quattrocento"/>
              <a:buChar char="•"/>
              <a:defRPr sz="2000" b="1" i="1" u="none" strike="noStrike" cap="none">
                <a:solidFill>
                  <a:srgbClr val="FFFFFF"/>
                </a:solidFill>
                <a:latin typeface="Quattrocento"/>
                <a:ea typeface="Quattrocento"/>
                <a:cs typeface="Quattrocento"/>
                <a:sym typeface="Quattrocento"/>
              </a:defRPr>
            </a:lvl3pPr>
            <a:lvl4pPr marL="1600200" marR="0" lvl="3" indent="-114300" algn="l" rtl="0">
              <a:spcBef>
                <a:spcPts val="0"/>
              </a:spcBef>
              <a:spcAft>
                <a:spcPts val="0"/>
              </a:spcAft>
              <a:buClr>
                <a:srgbClr val="FFFFFF"/>
              </a:buClr>
              <a:buSzPct val="100000"/>
              <a:buFont typeface="Quattrocento"/>
              <a:buChar char="–"/>
              <a:defRPr sz="1800" b="1" i="1" u="none" strike="noStrike" cap="none">
                <a:solidFill>
                  <a:srgbClr val="FFFFFF"/>
                </a:solidFill>
                <a:latin typeface="Quattrocento"/>
                <a:ea typeface="Quattrocento"/>
                <a:cs typeface="Quattrocento"/>
                <a:sym typeface="Quattrocento"/>
              </a:defRPr>
            </a:lvl4pPr>
            <a:lvl5pPr marL="2057400" marR="0" lvl="4" indent="-114300" algn="l" rtl="0">
              <a:spcBef>
                <a:spcPts val="0"/>
              </a:spcBef>
              <a:spcAft>
                <a:spcPts val="0"/>
              </a:spcAft>
              <a:buClr>
                <a:srgbClr val="FFFFFF"/>
              </a:buClr>
              <a:buSzPct val="100000"/>
              <a:buFont typeface="Quattrocento"/>
              <a:buChar char="»"/>
              <a:defRPr sz="18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8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027112" y="6267450"/>
            <a:ext cx="11053761" cy="1936749"/>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0" marR="0" lvl="0" indent="0" algn="l" rtl="0">
              <a:spcBef>
                <a:spcPts val="0"/>
              </a:spcBef>
              <a:spcAft>
                <a:spcPts val="0"/>
              </a:spcAft>
              <a:buNone/>
              <a:defRPr sz="40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24" name="Shape 224"/>
          <p:cNvSpPr txBox="1">
            <a:spLocks noGrp="1"/>
          </p:cNvSpPr>
          <p:nvPr>
            <p:ph type="body" idx="1"/>
          </p:nvPr>
        </p:nvSpPr>
        <p:spPr>
          <a:xfrm>
            <a:off x="1027112" y="4133850"/>
            <a:ext cx="11053761" cy="2133599"/>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l" rtl="0">
              <a:spcBef>
                <a:spcPts val="0"/>
              </a:spcBef>
              <a:spcAft>
                <a:spcPts val="0"/>
              </a:spcAft>
              <a:buClr>
                <a:srgbClr val="FFFFFF"/>
              </a:buClr>
              <a:buFont typeface="Quattrocento"/>
              <a:buNone/>
              <a:defRPr sz="2000" b="1" i="1" u="none" strike="noStrike" cap="none">
                <a:solidFill>
                  <a:srgbClr val="FFFFFF"/>
                </a:solidFill>
                <a:latin typeface="Quattrocento"/>
                <a:ea typeface="Quattrocento"/>
                <a:cs typeface="Quattrocento"/>
                <a:sym typeface="Quattrocento"/>
              </a:defRPr>
            </a:lvl1pPr>
            <a:lvl2pPr marL="457200" marR="0" lvl="1" indent="0" algn="l" rtl="0">
              <a:spcBef>
                <a:spcPts val="0"/>
              </a:spcBef>
              <a:spcAft>
                <a:spcPts val="0"/>
              </a:spcAft>
              <a:buClr>
                <a:srgbClr val="FFFFFF"/>
              </a:buClr>
              <a:buFont typeface="Quattrocento"/>
              <a:buNone/>
              <a:defRPr sz="1800" b="1" i="1" u="none" strike="noStrike" cap="none">
                <a:solidFill>
                  <a:srgbClr val="FFFFFF"/>
                </a:solidFill>
                <a:latin typeface="Quattrocento"/>
                <a:ea typeface="Quattrocento"/>
                <a:cs typeface="Quattrocento"/>
                <a:sym typeface="Quattrocento"/>
              </a:defRPr>
            </a:lvl2pPr>
            <a:lvl3pPr marL="914400" marR="0" lvl="2" indent="0" algn="l" rtl="0">
              <a:spcBef>
                <a:spcPts val="0"/>
              </a:spcBef>
              <a:spcAft>
                <a:spcPts val="0"/>
              </a:spcAft>
              <a:buClr>
                <a:srgbClr val="FFFFFF"/>
              </a:buClr>
              <a:buFont typeface="Quattrocento"/>
              <a:buNone/>
              <a:defRPr sz="1600" b="1" i="1" u="none" strike="noStrike" cap="none">
                <a:solidFill>
                  <a:srgbClr val="FFFFFF"/>
                </a:solidFill>
                <a:latin typeface="Quattrocento"/>
                <a:ea typeface="Quattrocento"/>
                <a:cs typeface="Quattrocento"/>
                <a:sym typeface="Quattrocento"/>
              </a:defRPr>
            </a:lvl3pPr>
            <a:lvl4pPr marL="1371600" marR="0" lvl="3"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4pPr>
            <a:lvl5pPr marL="1828800" marR="0" lvl="4"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5pPr>
            <a:lvl6pPr marL="2286000" marR="0" lvl="5"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6pPr>
            <a:lvl7pPr marL="2743200" marR="0" lvl="6"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7pPr>
            <a:lvl8pPr marL="3200400" marR="0" lvl="7"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8pPr>
            <a:lvl9pPr marL="3657600" marR="0" lvl="8" indent="0" algn="l" rtl="0">
              <a:spcBef>
                <a:spcPts val="0"/>
              </a:spcBef>
              <a:spcAft>
                <a:spcPts val="0"/>
              </a:spcAft>
              <a:buClr>
                <a:srgbClr val="FFFFFF"/>
              </a:buClr>
              <a:buFont typeface="Quattrocento"/>
              <a:buNone/>
              <a:defRPr sz="14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905000" y="8382000"/>
            <a:ext cx="9194799" cy="4698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27" name="Shape 227"/>
          <p:cNvSpPr txBox="1">
            <a:spLocks noGrp="1"/>
          </p:cNvSpPr>
          <p:nvPr>
            <p:ph type="body" idx="1"/>
          </p:nvPr>
        </p:nvSpPr>
        <p:spPr>
          <a:xfrm>
            <a:off x="1905000" y="8788400"/>
            <a:ext cx="9194799" cy="4190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2349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1pPr>
            <a:lvl2pPr marL="742950" marR="0" lvl="1" indent="-17780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2pPr>
            <a:lvl3pPr marL="1143000" marR="0" lvl="2"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3pPr>
            <a:lvl4pPr marL="1600200" marR="0" lvl="3"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4pPr>
            <a:lvl5pPr marL="2057400" marR="0" lvl="4"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974725" y="3030538"/>
            <a:ext cx="11055350" cy="2090737"/>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230" name="Shape 230"/>
          <p:cNvSpPr txBox="1">
            <a:spLocks noGrp="1"/>
          </p:cNvSpPr>
          <p:nvPr>
            <p:ph type="subTitle" idx="1"/>
          </p:nvPr>
        </p:nvSpPr>
        <p:spPr>
          <a:xfrm>
            <a:off x="1951038" y="5527675"/>
            <a:ext cx="9102725" cy="2492374"/>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1700" b="1" i="1"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50875" y="388937"/>
            <a:ext cx="4278312" cy="1652586"/>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30" name="Shape 30"/>
          <p:cNvSpPr txBox="1">
            <a:spLocks noGrp="1"/>
          </p:cNvSpPr>
          <p:nvPr>
            <p:ph type="body" idx="1"/>
          </p:nvPr>
        </p:nvSpPr>
        <p:spPr>
          <a:xfrm>
            <a:off x="5084762" y="388937"/>
            <a:ext cx="7269161" cy="8323262"/>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39700" algn="ctr" rtl="0">
              <a:spcBef>
                <a:spcPts val="0"/>
              </a:spcBef>
              <a:spcAft>
                <a:spcPts val="0"/>
              </a:spcAft>
              <a:buClr>
                <a:srgbClr val="FFFFFF"/>
              </a:buClr>
              <a:buSzPct val="100000"/>
              <a:buFont typeface="Quattrocento"/>
              <a:buChar char="•"/>
              <a:defRPr sz="3200" b="0" i="0" u="none" strike="noStrike" cap="none">
                <a:solidFill>
                  <a:srgbClr val="FFFFFF"/>
                </a:solidFill>
                <a:latin typeface="Quattrocento"/>
                <a:ea typeface="Quattrocento"/>
                <a:cs typeface="Quattrocento"/>
                <a:sym typeface="Quattrocento"/>
              </a:defRPr>
            </a:lvl1pPr>
            <a:lvl2pPr marL="742950" marR="0" lvl="1" indent="-107950" algn="ctr" rtl="0">
              <a:spcBef>
                <a:spcPts val="0"/>
              </a:spcBef>
              <a:spcAft>
                <a:spcPts val="0"/>
              </a:spcAft>
              <a:buClr>
                <a:srgbClr val="FFFFFF"/>
              </a:buClr>
              <a:buSzPct val="100000"/>
              <a:buFont typeface="Quattrocento"/>
              <a:buChar char="–"/>
              <a:defRPr sz="2800" b="0" i="0" u="none" strike="noStrike" cap="none">
                <a:solidFill>
                  <a:srgbClr val="FFFFFF"/>
                </a:solidFill>
                <a:latin typeface="Quattrocento"/>
                <a:ea typeface="Quattrocento"/>
                <a:cs typeface="Quattrocento"/>
                <a:sym typeface="Quattrocento"/>
              </a:defRPr>
            </a:lvl2pPr>
            <a:lvl3pPr marL="1143000" marR="0" lvl="2" indent="-76200" algn="ctr" rtl="0">
              <a:spcBef>
                <a:spcPts val="0"/>
              </a:spcBef>
              <a:spcAft>
                <a:spcPts val="0"/>
              </a:spcAft>
              <a:buClr>
                <a:srgbClr val="FFFFFF"/>
              </a:buClr>
              <a:buSzPct val="100000"/>
              <a:buFont typeface="Quattrocento"/>
              <a:buChar char="•"/>
              <a:defRPr sz="2400" b="0" i="0" u="none" strike="noStrike" cap="none">
                <a:solidFill>
                  <a:srgbClr val="FFFFFF"/>
                </a:solidFill>
                <a:latin typeface="Quattrocento"/>
                <a:ea typeface="Quattrocento"/>
                <a:cs typeface="Quattrocento"/>
                <a:sym typeface="Quattrocento"/>
              </a:defRPr>
            </a:lvl3pPr>
            <a:lvl4pPr marL="1600200" marR="0" lvl="3" indent="-101600" algn="ctr" rtl="0">
              <a:spcBef>
                <a:spcPts val="0"/>
              </a:spcBef>
              <a:spcAft>
                <a:spcPts val="0"/>
              </a:spcAft>
              <a:buClr>
                <a:srgbClr val="FFFFFF"/>
              </a:buClr>
              <a:buSzPct val="100000"/>
              <a:buFont typeface="Quattrocento"/>
              <a:buChar char="–"/>
              <a:defRPr sz="2000" b="0" i="0" u="none" strike="noStrike" cap="none">
                <a:solidFill>
                  <a:srgbClr val="FFFFFF"/>
                </a:solidFill>
                <a:latin typeface="Quattrocento"/>
                <a:ea typeface="Quattrocento"/>
                <a:cs typeface="Quattrocento"/>
                <a:sym typeface="Quattrocento"/>
              </a:defRPr>
            </a:lvl4pPr>
            <a:lvl5pPr marL="2057400" marR="0" lvl="4" indent="-101600" algn="ctr" rtl="0">
              <a:spcBef>
                <a:spcPts val="0"/>
              </a:spcBef>
              <a:spcAft>
                <a:spcPts val="0"/>
              </a:spcAft>
              <a:buClr>
                <a:srgbClr val="FFFFFF"/>
              </a:buClr>
              <a:buSzPct val="100000"/>
              <a:buFont typeface="Quattrocento"/>
              <a:buChar char="»"/>
              <a:defRPr sz="20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20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20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20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2000" b="0" i="0" u="none" strike="noStrike" cap="none">
                <a:solidFill>
                  <a:srgbClr val="FFFFFF"/>
                </a:solidFill>
                <a:latin typeface="Quattrocento"/>
                <a:ea typeface="Quattrocento"/>
                <a:cs typeface="Quattrocento"/>
                <a:sym typeface="Quattrocento"/>
              </a:defRPr>
            </a:lvl9pPr>
          </a:lstStyle>
          <a:p>
            <a:endParaRPr/>
          </a:p>
        </p:txBody>
      </p:sp>
      <p:sp>
        <p:nvSpPr>
          <p:cNvPr id="31" name="Shape 31"/>
          <p:cNvSpPr txBox="1">
            <a:spLocks noGrp="1"/>
          </p:cNvSpPr>
          <p:nvPr>
            <p:ph type="body" idx="2"/>
          </p:nvPr>
        </p:nvSpPr>
        <p:spPr>
          <a:xfrm>
            <a:off x="650875" y="2041525"/>
            <a:ext cx="4278312" cy="6670675"/>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0" marR="0" lvl="0" indent="0" algn="ctr" rtl="0">
              <a:spcBef>
                <a:spcPts val="0"/>
              </a:spcBef>
              <a:spcAft>
                <a:spcPts val="0"/>
              </a:spcAft>
              <a:buClr>
                <a:srgbClr val="FFFFFF"/>
              </a:buClr>
              <a:buFont typeface="Quattrocento"/>
              <a:buNone/>
              <a:defRPr sz="1400" b="0" i="0"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1200" b="0" i="0"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1000" b="0" i="0"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9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092200" y="355600"/>
            <a:ext cx="10820400" cy="11175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50875" y="390525"/>
            <a:ext cx="11703050" cy="16255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37" name="Shape 37"/>
          <p:cNvSpPr txBox="1">
            <a:spLocks noGrp="1"/>
          </p:cNvSpPr>
          <p:nvPr>
            <p:ph type="body" idx="1"/>
          </p:nvPr>
        </p:nvSpPr>
        <p:spPr>
          <a:xfrm>
            <a:off x="650875" y="2182813"/>
            <a:ext cx="5745162" cy="909637"/>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ctr" rtl="0">
              <a:spcBef>
                <a:spcPts val="0"/>
              </a:spcBef>
              <a:spcAft>
                <a:spcPts val="0"/>
              </a:spcAft>
              <a:buClr>
                <a:srgbClr val="FFFFFF"/>
              </a:buClr>
              <a:buFont typeface="Quattrocento"/>
              <a:buNone/>
              <a:defRPr sz="2400" b="1" i="0"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2000" b="1" i="0"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1800" b="1" i="0"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9pPr>
          </a:lstStyle>
          <a:p>
            <a:endParaRPr/>
          </a:p>
        </p:txBody>
      </p:sp>
      <p:sp>
        <p:nvSpPr>
          <p:cNvPr id="38" name="Shape 38"/>
          <p:cNvSpPr txBox="1">
            <a:spLocks noGrp="1"/>
          </p:cNvSpPr>
          <p:nvPr>
            <p:ph type="body" idx="2"/>
          </p:nvPr>
        </p:nvSpPr>
        <p:spPr>
          <a:xfrm>
            <a:off x="650875" y="3092450"/>
            <a:ext cx="5745162" cy="5619750"/>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90500" algn="ctr" rtl="0">
              <a:spcBef>
                <a:spcPts val="0"/>
              </a:spcBef>
              <a:spcAft>
                <a:spcPts val="0"/>
              </a:spcAft>
              <a:buClr>
                <a:srgbClr val="FFFFFF"/>
              </a:buClr>
              <a:buSzPct val="100000"/>
              <a:buFont typeface="Quattrocento"/>
              <a:buChar char="•"/>
              <a:defRPr sz="2400" b="0" i="0" u="none" strike="noStrike" cap="none">
                <a:solidFill>
                  <a:srgbClr val="FFFFFF"/>
                </a:solidFill>
                <a:latin typeface="Quattrocento"/>
                <a:ea typeface="Quattrocento"/>
                <a:cs typeface="Quattrocento"/>
                <a:sym typeface="Quattrocento"/>
              </a:defRPr>
            </a:lvl1pPr>
            <a:lvl2pPr marL="742950" marR="0" lvl="1" indent="-158750" algn="ctr" rtl="0">
              <a:spcBef>
                <a:spcPts val="0"/>
              </a:spcBef>
              <a:spcAft>
                <a:spcPts val="0"/>
              </a:spcAft>
              <a:buClr>
                <a:srgbClr val="FFFFFF"/>
              </a:buClr>
              <a:buSzPct val="100000"/>
              <a:buFont typeface="Quattrocento"/>
              <a:buChar char="–"/>
              <a:defRPr sz="2000" b="0" i="0" u="none" strike="noStrike" cap="none">
                <a:solidFill>
                  <a:srgbClr val="FFFFFF"/>
                </a:solidFill>
                <a:latin typeface="Quattrocento"/>
                <a:ea typeface="Quattrocento"/>
                <a:cs typeface="Quattrocento"/>
                <a:sym typeface="Quattrocento"/>
              </a:defRPr>
            </a:lvl2pPr>
            <a:lvl3pPr marL="1143000" marR="0" lvl="2" indent="-114300" algn="ctr" rtl="0">
              <a:spcBef>
                <a:spcPts val="0"/>
              </a:spcBef>
              <a:spcAft>
                <a:spcPts val="0"/>
              </a:spcAft>
              <a:buClr>
                <a:srgbClr val="FFFFFF"/>
              </a:buClr>
              <a:buSzPct val="100000"/>
              <a:buFont typeface="Quattrocento"/>
              <a:buChar char="•"/>
              <a:defRPr sz="1800" b="0" i="0" u="none" strike="noStrike" cap="none">
                <a:solidFill>
                  <a:srgbClr val="FFFFFF"/>
                </a:solidFill>
                <a:latin typeface="Quattrocento"/>
                <a:ea typeface="Quattrocento"/>
                <a:cs typeface="Quattrocento"/>
                <a:sym typeface="Quattrocento"/>
              </a:defRPr>
            </a:lvl3pPr>
            <a:lvl4pPr marL="1600200" marR="0" lvl="3" indent="-127000" algn="ctr" rtl="0">
              <a:spcBef>
                <a:spcPts val="0"/>
              </a:spcBef>
              <a:spcAft>
                <a:spcPts val="0"/>
              </a:spcAft>
              <a:buClr>
                <a:srgbClr val="FFFFFF"/>
              </a:buClr>
              <a:buSzPct val="100000"/>
              <a:buFont typeface="Quattrocento"/>
              <a:buChar char="–"/>
              <a:defRPr sz="1600" b="0" i="0" u="none" strike="noStrike" cap="none">
                <a:solidFill>
                  <a:srgbClr val="FFFFFF"/>
                </a:solidFill>
                <a:latin typeface="Quattrocento"/>
                <a:ea typeface="Quattrocento"/>
                <a:cs typeface="Quattrocento"/>
                <a:sym typeface="Quattrocento"/>
              </a:defRPr>
            </a:lvl4pPr>
            <a:lvl5pPr marL="2057400" marR="0" lvl="4" indent="-127000" algn="ctr" rtl="0">
              <a:spcBef>
                <a:spcPts val="0"/>
              </a:spcBef>
              <a:spcAft>
                <a:spcPts val="0"/>
              </a:spcAft>
              <a:buClr>
                <a:srgbClr val="FFFFFF"/>
              </a:buClr>
              <a:buSzPct val="100000"/>
              <a:buFont typeface="Quattrocento"/>
              <a:buChar char="»"/>
              <a:defRPr sz="16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9pPr>
          </a:lstStyle>
          <a:p>
            <a:endParaRPr/>
          </a:p>
        </p:txBody>
      </p:sp>
      <p:sp>
        <p:nvSpPr>
          <p:cNvPr id="39" name="Shape 39"/>
          <p:cNvSpPr txBox="1">
            <a:spLocks noGrp="1"/>
          </p:cNvSpPr>
          <p:nvPr>
            <p:ph type="body" idx="3"/>
          </p:nvPr>
        </p:nvSpPr>
        <p:spPr>
          <a:xfrm>
            <a:off x="6605588" y="2182813"/>
            <a:ext cx="5748336" cy="909637"/>
          </a:xfrm>
          <a:prstGeom prst="rect">
            <a:avLst/>
          </a:prstGeom>
          <a:noFill/>
          <a:ln>
            <a:noFill/>
          </a:ln>
          <a:effectLst>
            <a:outerShdw blurRad="63500" dist="12698" dir="16200000">
              <a:schemeClr val="lt2">
                <a:alpha val="69803"/>
              </a:schemeClr>
            </a:outerShdw>
          </a:effectLst>
        </p:spPr>
        <p:txBody>
          <a:bodyPr lIns="91425" tIns="91425" rIns="91425" bIns="91425" anchor="b" anchorCtr="0"/>
          <a:lstStyle>
            <a:lvl1pPr marL="0" marR="0" lvl="0" indent="0" algn="ctr" rtl="0">
              <a:spcBef>
                <a:spcPts val="0"/>
              </a:spcBef>
              <a:spcAft>
                <a:spcPts val="0"/>
              </a:spcAft>
              <a:buClr>
                <a:srgbClr val="FFFFFF"/>
              </a:buClr>
              <a:buFont typeface="Quattrocento"/>
              <a:buNone/>
              <a:defRPr sz="2400" b="1" i="0" u="none" strike="noStrike" cap="none">
                <a:solidFill>
                  <a:srgbClr val="FFFFFF"/>
                </a:solidFill>
                <a:latin typeface="Quattrocento"/>
                <a:ea typeface="Quattrocento"/>
                <a:cs typeface="Quattrocento"/>
                <a:sym typeface="Quattrocento"/>
              </a:defRPr>
            </a:lvl1pPr>
            <a:lvl2pPr marL="457200" marR="0" lvl="1" indent="0" algn="ctr" rtl="0">
              <a:spcBef>
                <a:spcPts val="0"/>
              </a:spcBef>
              <a:spcAft>
                <a:spcPts val="0"/>
              </a:spcAft>
              <a:buClr>
                <a:srgbClr val="FFFFFF"/>
              </a:buClr>
              <a:buFont typeface="Quattrocento"/>
              <a:buNone/>
              <a:defRPr sz="2000" b="1" i="0" u="none" strike="noStrike" cap="none">
                <a:solidFill>
                  <a:srgbClr val="FFFFFF"/>
                </a:solidFill>
                <a:latin typeface="Quattrocento"/>
                <a:ea typeface="Quattrocento"/>
                <a:cs typeface="Quattrocento"/>
                <a:sym typeface="Quattrocento"/>
              </a:defRPr>
            </a:lvl2pPr>
            <a:lvl3pPr marL="914400" marR="0" lvl="2" indent="0" algn="ctr" rtl="0">
              <a:spcBef>
                <a:spcPts val="0"/>
              </a:spcBef>
              <a:spcAft>
                <a:spcPts val="0"/>
              </a:spcAft>
              <a:buClr>
                <a:srgbClr val="FFFFFF"/>
              </a:buClr>
              <a:buFont typeface="Quattrocento"/>
              <a:buNone/>
              <a:defRPr sz="1800" b="1" i="0" u="none" strike="noStrike" cap="none">
                <a:solidFill>
                  <a:srgbClr val="FFFFFF"/>
                </a:solidFill>
                <a:latin typeface="Quattrocento"/>
                <a:ea typeface="Quattrocento"/>
                <a:cs typeface="Quattrocento"/>
                <a:sym typeface="Quattrocento"/>
              </a:defRPr>
            </a:lvl3pPr>
            <a:lvl4pPr marL="1371600" marR="0" lvl="3"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4pPr>
            <a:lvl5pPr marL="1828800" marR="0" lvl="4"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5pPr>
            <a:lvl6pPr marL="2286000" marR="0" lvl="5"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6pPr>
            <a:lvl7pPr marL="2743200" marR="0" lvl="6"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7pPr>
            <a:lvl8pPr marL="3200400" marR="0" lvl="7"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8pPr>
            <a:lvl9pPr marL="3657600" marR="0" lvl="8" indent="0" algn="ctr" rtl="0">
              <a:spcBef>
                <a:spcPts val="0"/>
              </a:spcBef>
              <a:spcAft>
                <a:spcPts val="0"/>
              </a:spcAft>
              <a:buClr>
                <a:srgbClr val="FFFFFF"/>
              </a:buClr>
              <a:buFont typeface="Quattrocento"/>
              <a:buNone/>
              <a:defRPr sz="1600" b="1" i="0" u="none" strike="noStrike" cap="none">
                <a:solidFill>
                  <a:srgbClr val="FFFFFF"/>
                </a:solidFill>
                <a:latin typeface="Quattrocento"/>
                <a:ea typeface="Quattrocento"/>
                <a:cs typeface="Quattrocento"/>
                <a:sym typeface="Quattrocento"/>
              </a:defRPr>
            </a:lvl9pPr>
          </a:lstStyle>
          <a:p>
            <a:endParaRPr/>
          </a:p>
        </p:txBody>
      </p:sp>
      <p:sp>
        <p:nvSpPr>
          <p:cNvPr id="40" name="Shape 40"/>
          <p:cNvSpPr txBox="1">
            <a:spLocks noGrp="1"/>
          </p:cNvSpPr>
          <p:nvPr>
            <p:ph type="body" idx="4"/>
          </p:nvPr>
        </p:nvSpPr>
        <p:spPr>
          <a:xfrm>
            <a:off x="6605588" y="3092450"/>
            <a:ext cx="5748336" cy="5619750"/>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90500" algn="ctr" rtl="0">
              <a:spcBef>
                <a:spcPts val="0"/>
              </a:spcBef>
              <a:spcAft>
                <a:spcPts val="0"/>
              </a:spcAft>
              <a:buClr>
                <a:srgbClr val="FFFFFF"/>
              </a:buClr>
              <a:buSzPct val="100000"/>
              <a:buFont typeface="Quattrocento"/>
              <a:buChar char="•"/>
              <a:defRPr sz="2400" b="0" i="0" u="none" strike="noStrike" cap="none">
                <a:solidFill>
                  <a:srgbClr val="FFFFFF"/>
                </a:solidFill>
                <a:latin typeface="Quattrocento"/>
                <a:ea typeface="Quattrocento"/>
                <a:cs typeface="Quattrocento"/>
                <a:sym typeface="Quattrocento"/>
              </a:defRPr>
            </a:lvl1pPr>
            <a:lvl2pPr marL="742950" marR="0" lvl="1" indent="-158750" algn="ctr" rtl="0">
              <a:spcBef>
                <a:spcPts val="0"/>
              </a:spcBef>
              <a:spcAft>
                <a:spcPts val="0"/>
              </a:spcAft>
              <a:buClr>
                <a:srgbClr val="FFFFFF"/>
              </a:buClr>
              <a:buSzPct val="100000"/>
              <a:buFont typeface="Quattrocento"/>
              <a:buChar char="–"/>
              <a:defRPr sz="2000" b="0" i="0" u="none" strike="noStrike" cap="none">
                <a:solidFill>
                  <a:srgbClr val="FFFFFF"/>
                </a:solidFill>
                <a:latin typeface="Quattrocento"/>
                <a:ea typeface="Quattrocento"/>
                <a:cs typeface="Quattrocento"/>
                <a:sym typeface="Quattrocento"/>
              </a:defRPr>
            </a:lvl2pPr>
            <a:lvl3pPr marL="1143000" marR="0" lvl="2" indent="-114300" algn="ctr" rtl="0">
              <a:spcBef>
                <a:spcPts val="0"/>
              </a:spcBef>
              <a:spcAft>
                <a:spcPts val="0"/>
              </a:spcAft>
              <a:buClr>
                <a:srgbClr val="FFFFFF"/>
              </a:buClr>
              <a:buSzPct val="100000"/>
              <a:buFont typeface="Quattrocento"/>
              <a:buChar char="•"/>
              <a:defRPr sz="1800" b="0" i="0" u="none" strike="noStrike" cap="none">
                <a:solidFill>
                  <a:srgbClr val="FFFFFF"/>
                </a:solidFill>
                <a:latin typeface="Quattrocento"/>
                <a:ea typeface="Quattrocento"/>
                <a:cs typeface="Quattrocento"/>
                <a:sym typeface="Quattrocento"/>
              </a:defRPr>
            </a:lvl3pPr>
            <a:lvl4pPr marL="1600200" marR="0" lvl="3" indent="-127000" algn="ctr" rtl="0">
              <a:spcBef>
                <a:spcPts val="0"/>
              </a:spcBef>
              <a:spcAft>
                <a:spcPts val="0"/>
              </a:spcAft>
              <a:buClr>
                <a:srgbClr val="FFFFFF"/>
              </a:buClr>
              <a:buSzPct val="100000"/>
              <a:buFont typeface="Quattrocento"/>
              <a:buChar char="–"/>
              <a:defRPr sz="1600" b="0" i="0" u="none" strike="noStrike" cap="none">
                <a:solidFill>
                  <a:srgbClr val="FFFFFF"/>
                </a:solidFill>
                <a:latin typeface="Quattrocento"/>
                <a:ea typeface="Quattrocento"/>
                <a:cs typeface="Quattrocento"/>
                <a:sym typeface="Quattrocento"/>
              </a:defRPr>
            </a:lvl4pPr>
            <a:lvl5pPr marL="2057400" marR="0" lvl="4" indent="-127000" algn="ctr" rtl="0">
              <a:spcBef>
                <a:spcPts val="0"/>
              </a:spcBef>
              <a:spcAft>
                <a:spcPts val="0"/>
              </a:spcAft>
              <a:buClr>
                <a:srgbClr val="FFFFFF"/>
              </a:buClr>
              <a:buSzPct val="100000"/>
              <a:buFont typeface="Quattrocento"/>
              <a:buChar char="»"/>
              <a:defRPr sz="16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1600" b="0" i="0" u="none" strike="noStrike" cap="none">
                <a:solidFill>
                  <a:srgbClr val="FFFFFF"/>
                </a:solidFill>
                <a:latin typeface="Quattrocento"/>
                <a:ea typeface="Quattrocento"/>
                <a:cs typeface="Quattrocento"/>
                <a:sym typeface="Quattrocen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92200" y="355600"/>
            <a:ext cx="10820400" cy="11175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6200" b="1" i="0" u="none" strike="noStrike" cap="none">
                <a:solidFill>
                  <a:srgbClr val="FFFFFF"/>
                </a:solidFill>
                <a:latin typeface="Quattrocento"/>
                <a:ea typeface="Quattrocento"/>
                <a:cs typeface="Quattrocento"/>
                <a:sym typeface="Quattrocento"/>
              </a:defRPr>
            </a:lvl9pPr>
          </a:lstStyle>
          <a:p>
            <a:endParaRPr/>
          </a:p>
        </p:txBody>
      </p:sp>
      <p:sp>
        <p:nvSpPr>
          <p:cNvPr id="11" name="Shape 11"/>
          <p:cNvSpPr txBox="1">
            <a:spLocks noGrp="1"/>
          </p:cNvSpPr>
          <p:nvPr>
            <p:ph type="body" idx="1"/>
          </p:nvPr>
        </p:nvSpPr>
        <p:spPr>
          <a:xfrm>
            <a:off x="1092200" y="1460500"/>
            <a:ext cx="10820400" cy="762000"/>
          </a:xfrm>
          <a:prstGeom prst="rect">
            <a:avLst/>
          </a:prstGeom>
          <a:noFill/>
          <a:ln>
            <a:noFill/>
          </a:ln>
          <a:effectLst>
            <a:outerShdw blurRad="63500" dist="12698" dir="16200000">
              <a:schemeClr val="lt2">
                <a:alpha val="69803"/>
              </a:schemeClr>
            </a:outerShdw>
          </a:effectLst>
        </p:spPr>
        <p:txBody>
          <a:bodyPr lIns="91425" tIns="91425" rIns="91425" bIns="91425" anchor="t" anchorCtr="0"/>
          <a:lstStyle>
            <a:lvl1pPr marL="342900" marR="0" lvl="0" indent="-1270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1pPr>
            <a:lvl2pPr marL="742950" marR="0" lvl="1" indent="-6985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2pPr>
            <a:lvl3pPr marL="1143000" marR="0" lvl="2"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3pPr>
            <a:lvl4pPr marL="1600200" marR="0" lvl="3"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4pPr>
            <a:lvl5pPr marL="2057400" marR="0" lvl="4" indent="-12700" algn="ctr" rtl="0">
              <a:spcBef>
                <a:spcPts val="0"/>
              </a:spcBef>
              <a:spcAft>
                <a:spcPts val="0"/>
              </a:spcAft>
              <a:buClr>
                <a:srgbClr val="FFFFFF"/>
              </a:buClr>
              <a:buSzPct val="100000"/>
              <a:buFont typeface="Quattrocento"/>
              <a:buChar char="»"/>
              <a:defRPr sz="3400" b="0" i="0" u="none" strike="noStrike" cap="none">
                <a:solidFill>
                  <a:srgbClr val="FFFFFF"/>
                </a:solidFill>
                <a:latin typeface="Quattrocento"/>
                <a:ea typeface="Quattrocento"/>
                <a:cs typeface="Quattrocento"/>
                <a:sym typeface="Quattrocento"/>
              </a:defRPr>
            </a:lvl5pPr>
            <a:lvl6pPr marL="457200" marR="0" lvl="5"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6pPr>
            <a:lvl7pPr marL="914400" marR="0" lvl="6"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7pPr>
            <a:lvl8pPr marL="1371600" marR="0" lvl="7"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8pPr>
            <a:lvl9pPr marL="1828800" marR="0" lvl="8" indent="0" algn="ctr" rtl="0">
              <a:spcBef>
                <a:spcPts val="0"/>
              </a:spcBef>
              <a:spcAft>
                <a:spcPts val="0"/>
              </a:spcAft>
              <a:buNone/>
              <a:defRPr sz="3400" b="0" i="0" u="none" strike="noStrike" cap="none">
                <a:solidFill>
                  <a:srgbClr val="FFFFFF"/>
                </a:solidFill>
                <a:latin typeface="Quattrocento"/>
                <a:ea typeface="Quattrocento"/>
                <a:cs typeface="Quattrocento"/>
                <a:sym typeface="Quattrocen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50875" y="217487"/>
            <a:ext cx="8235950" cy="195103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Black"/>
              <a:buNone/>
              <a:defRPr sz="5100" b="0" i="0" u="none" strike="noStrike" cap="none">
                <a:solidFill>
                  <a:schemeClr val="dk2"/>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650875" y="2492375"/>
            <a:ext cx="10836275" cy="6219825"/>
          </a:xfrm>
          <a:prstGeom prst="rect">
            <a:avLst/>
          </a:prstGeom>
          <a:noFill/>
          <a:ln>
            <a:noFill/>
          </a:ln>
        </p:spPr>
        <p:txBody>
          <a:bodyPr lIns="91425" tIns="91425" rIns="91425" bIns="91425" anchor="t" anchorCtr="0"/>
          <a:lstStyle>
            <a:lvl1pPr marL="0" marR="0" lvl="0" indent="0" algn="l" rtl="0">
              <a:spcBef>
                <a:spcPts val="560"/>
              </a:spcBef>
              <a:spcAft>
                <a:spcPts val="853"/>
              </a:spcAft>
              <a:buClr>
                <a:schemeClr val="dk1"/>
              </a:buClr>
              <a:buFont typeface="Arial"/>
              <a:buNone/>
              <a:defRPr sz="2800" b="1" i="0" u="none" strike="noStrike" cap="none">
                <a:solidFill>
                  <a:schemeClr val="dk1"/>
                </a:solidFill>
                <a:latin typeface="Arial"/>
                <a:ea typeface="Arial"/>
                <a:cs typeface="Arial"/>
                <a:sym typeface="Arial"/>
              </a:defRPr>
            </a:lvl1pPr>
            <a:lvl2pPr marL="650230" marR="0" lvl="1" indent="-91429" algn="l" rtl="0">
              <a:spcBef>
                <a:spcPts val="560"/>
              </a:spcBef>
              <a:buClr>
                <a:schemeClr val="dk2"/>
              </a:buClr>
              <a:buSzPct val="100000"/>
              <a:buFont typeface="Arial"/>
              <a:buChar char="•"/>
              <a:defRPr sz="2800" b="0" i="0" u="none" strike="noStrike" cap="none">
                <a:solidFill>
                  <a:schemeClr val="dk1"/>
                </a:solidFill>
                <a:latin typeface="Arial"/>
                <a:ea typeface="Arial"/>
                <a:cs typeface="Arial"/>
                <a:sym typeface="Arial"/>
              </a:defRPr>
            </a:lvl2pPr>
            <a:lvl3pPr marL="1625575" marR="0" lvl="2" indent="-165075"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3pPr>
            <a:lvl4pPr marL="2275804" marR="0" lvl="3" indent="-167603"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4pPr>
            <a:lvl5pPr marL="2926034" marR="0" lvl="4" indent="-170134" algn="l" rtl="0">
              <a:spcBef>
                <a:spcPts val="520"/>
              </a:spcBef>
              <a:buClr>
                <a:schemeClr val="dk2"/>
              </a:buClr>
              <a:buSzPct val="100000"/>
              <a:buFont typeface="Arial"/>
              <a:buChar char="•"/>
              <a:defRPr sz="2600" b="0" i="0" u="none" strike="noStrike" cap="none">
                <a:solidFill>
                  <a:schemeClr val="dk1"/>
                </a:solidFill>
                <a:latin typeface="Arial"/>
                <a:ea typeface="Arial"/>
                <a:cs typeface="Arial"/>
                <a:sym typeface="Arial"/>
              </a:defRPr>
            </a:lvl5pPr>
            <a:lvl6pPr marL="3576264" marR="0" lvl="5" indent="-19171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6pPr>
            <a:lvl7pPr marL="4226494" marR="0" lvl="6" indent="-181543"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7pPr>
            <a:lvl8pPr marL="4876724" marR="0" lvl="7" indent="-18407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8pPr>
            <a:lvl9pPr marL="5526954" marR="0" lvl="8" indent="-186604" algn="l" rtl="0">
              <a:spcBef>
                <a:spcPts val="460"/>
              </a:spcBef>
              <a:buClr>
                <a:schemeClr val="dk2"/>
              </a:buClr>
              <a:buSzPct val="1000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50875" y="8778875"/>
            <a:ext cx="4876799" cy="4333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400" b="0" i="0" u="none">
                <a:solidFill>
                  <a:schemeClr val="dk1"/>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52" name="Shape 52"/>
          <p:cNvSpPr txBox="1">
            <a:spLocks noGrp="1"/>
          </p:cNvSpPr>
          <p:nvPr>
            <p:ph type="ftr" idx="11"/>
          </p:nvPr>
        </p:nvSpPr>
        <p:spPr>
          <a:xfrm>
            <a:off x="650875" y="9234486"/>
            <a:ext cx="4876799" cy="4032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200" b="0" i="0" u="none">
                <a:solidFill>
                  <a:srgbClr val="6D6D6D"/>
                </a:solidFill>
                <a:latin typeface="Quattrocento"/>
                <a:ea typeface="Quattrocento"/>
                <a:cs typeface="Quattrocento"/>
                <a:sym typeface="Quattrocento"/>
              </a:defRPr>
            </a:lvl1pPr>
            <a:lvl2pPr marL="457200" marR="0" lvl="1"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2pPr>
            <a:lvl3pPr marL="914400" marR="0" lvl="2"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3pPr>
            <a:lvl4pPr marL="1371600" marR="0" lvl="3"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4pPr>
            <a:lvl5pPr marL="1828800" marR="0" lvl="4"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5pPr>
            <a:lvl6pPr marL="2286000" marR="0" lvl="5"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6pPr>
            <a:lvl7pPr marL="3200400" marR="0" lvl="6"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7pPr>
            <a:lvl8pPr marL="4572000" marR="0" lvl="7"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8pPr>
            <a:lvl9pPr marL="6400800" marR="0" lvl="8" indent="0" algn="l" rtl="0">
              <a:lnSpc>
                <a:spcPct val="100000"/>
              </a:lnSpc>
              <a:spcBef>
                <a:spcPts val="0"/>
              </a:spcBef>
              <a:spcAft>
                <a:spcPts val="0"/>
              </a:spcAft>
              <a:buNone/>
              <a:defRPr sz="1200" b="0" i="0" u="none" strike="noStrike" cap="none">
                <a:solidFill>
                  <a:srgbClr val="6D6D6D"/>
                </a:solidFill>
                <a:latin typeface="Quattrocento"/>
                <a:ea typeface="Quattrocento"/>
                <a:cs typeface="Quattrocento"/>
                <a:sym typeface="Quattrocento"/>
              </a:defRPr>
            </a:lvl9pPr>
          </a:lstStyle>
          <a:p>
            <a:endParaRPr/>
          </a:p>
        </p:txBody>
      </p:sp>
      <p:sp>
        <p:nvSpPr>
          <p:cNvPr id="53" name="Shape 53"/>
          <p:cNvSpPr txBox="1">
            <a:spLocks noGrp="1"/>
          </p:cNvSpPr>
          <p:nvPr>
            <p:ph type="sldNum" idx="12"/>
          </p:nvPr>
        </p:nvSpPr>
        <p:spPr>
          <a:xfrm rot="-5400000">
            <a:off x="11701461" y="8370887"/>
            <a:ext cx="1871662" cy="519112"/>
          </a:xfrm>
          <a:prstGeom prst="rect">
            <a:avLst/>
          </a:prstGeom>
          <a:noFill/>
          <a:ln>
            <a:noFill/>
          </a:ln>
        </p:spPr>
        <p:txBody>
          <a:bodyPr lIns="130025" tIns="65000" rIns="130025" bIns="65000" anchor="ctr" anchorCtr="0">
            <a:noAutofit/>
          </a:bodyPr>
          <a:lstStyle/>
          <a:p>
            <a:pPr marL="0" marR="0" lvl="0" indent="0" algn="l" rtl="0">
              <a:lnSpc>
                <a:spcPct val="100000"/>
              </a:lnSpc>
              <a:spcBef>
                <a:spcPts val="0"/>
              </a:spcBef>
              <a:spcAft>
                <a:spcPts val="0"/>
              </a:spcAft>
              <a:buClr>
                <a:schemeClr val="dk2"/>
              </a:buClr>
              <a:buSzPct val="25000"/>
              <a:buFont typeface="Quattrocento"/>
              <a:buNone/>
            </a:pPr>
            <a:fld id="{00000000-1234-1234-1234-123412341234}" type="slidenum">
              <a:rPr lang="en-US" sz="3400" b="1" i="0" u="none">
                <a:solidFill>
                  <a:schemeClr val="dk2"/>
                </a:solidFill>
                <a:latin typeface="Quattrocento"/>
                <a:ea typeface="Quattrocento"/>
                <a:cs typeface="Quattrocento"/>
                <a:sym typeface="Quattrocento"/>
              </a:rPr>
              <a:t>‹#›</a:t>
            </a:fld>
            <a:endParaRPr lang="en-US" sz="3400" b="1" i="0" u="none">
              <a:solidFill>
                <a:schemeClr val="dk2"/>
              </a:solidFill>
              <a:latin typeface="Quattrocento"/>
              <a:ea typeface="Quattrocento"/>
              <a:cs typeface="Quattrocento"/>
              <a:sym typeface="Quattrocento"/>
            </a:endParaRPr>
          </a:p>
        </p:txBody>
      </p:sp>
      <p:sp>
        <p:nvSpPr>
          <p:cNvPr id="54" name="Shape 54"/>
          <p:cNvSpPr txBox="1"/>
          <p:nvPr/>
        </p:nvSpPr>
        <p:spPr>
          <a:xfrm>
            <a:off x="12801600" y="0"/>
            <a:ext cx="203199" cy="1951037"/>
          </a:xfrm>
          <a:prstGeom prst="rect">
            <a:avLst/>
          </a:prstGeom>
          <a:solidFill>
            <a:schemeClr val="dk2"/>
          </a:solidFill>
          <a:ln>
            <a:noFill/>
          </a:ln>
        </p:spPr>
        <p:txBody>
          <a:bodyPr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
        <p:nvSpPr>
          <p:cNvPr id="55" name="Shape 55"/>
          <p:cNvSpPr txBox="1"/>
          <p:nvPr/>
        </p:nvSpPr>
        <p:spPr>
          <a:xfrm>
            <a:off x="12801600" y="1951036"/>
            <a:ext cx="203199" cy="7802561"/>
          </a:xfrm>
          <a:prstGeom prst="rect">
            <a:avLst/>
          </a:prstGeom>
          <a:solidFill>
            <a:schemeClr val="dk1"/>
          </a:solidFill>
          <a:ln>
            <a:noFill/>
          </a:ln>
        </p:spPr>
        <p:txBody>
          <a:bodyPr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112"/>
        <p:cNvGrpSpPr/>
        <p:nvPr/>
      </p:nvGrpSpPr>
      <p:grpSpPr>
        <a:xfrm>
          <a:off x="0" y="0"/>
          <a:ext cx="0" cy="0"/>
          <a:chOff x="0" y="0"/>
          <a:chExt cx="0" cy="0"/>
        </a:xfrm>
      </p:grpSpPr>
      <p:sp>
        <p:nvSpPr>
          <p:cNvPr id="113" name="Shape 113"/>
          <p:cNvSpPr/>
          <p:nvPr/>
        </p:nvSpPr>
        <p:spPr>
          <a:xfrm>
            <a:off x="787400" y="2324100"/>
            <a:ext cx="11429999" cy="6642100"/>
          </a:xfrm>
          <a:prstGeom prst="roundRect">
            <a:avLst>
              <a:gd name="adj" fmla="val 246"/>
            </a:avLst>
          </a:prstGeom>
          <a:solidFill>
            <a:schemeClr val="accent1">
              <a:alpha val="92549"/>
            </a:schemeClr>
          </a:solidFill>
          <a:ln>
            <a:noFill/>
          </a:ln>
          <a:effectLst>
            <a:outerShdw blurRad="63500" dist="12698" dir="16200000">
              <a:schemeClr val="lt2">
                <a:alpha val="79607"/>
              </a:schemeClr>
            </a:outerShdw>
          </a:effectLst>
        </p:spPr>
        <p:txBody>
          <a:bodyPr lIns="0" tIns="0" rIns="0" bIns="0" anchor="t"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
        <p:nvSpPr>
          <p:cNvPr id="114" name="Shape 114"/>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15" name="Shape 115"/>
          <p:cNvSpPr txBox="1">
            <a:spLocks noGrp="1"/>
          </p:cNvSpPr>
          <p:nvPr>
            <p:ph type="body" idx="1"/>
          </p:nvPr>
        </p:nvSpPr>
        <p:spPr>
          <a:xfrm>
            <a:off x="1092200" y="2309811"/>
            <a:ext cx="10820400" cy="6630987"/>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p:nvPr/>
        </p:nvSpPr>
        <p:spPr>
          <a:xfrm>
            <a:off x="787400" y="2324100"/>
            <a:ext cx="11429999" cy="6642100"/>
          </a:xfrm>
          <a:prstGeom prst="roundRect">
            <a:avLst>
              <a:gd name="adj" fmla="val 246"/>
            </a:avLst>
          </a:prstGeom>
          <a:solidFill>
            <a:schemeClr val="accent1">
              <a:alpha val="92549"/>
            </a:schemeClr>
          </a:solidFill>
          <a:ln>
            <a:noFill/>
          </a:ln>
          <a:effectLst>
            <a:outerShdw blurRad="63500" dist="12698" dir="16200000">
              <a:schemeClr val="lt2">
                <a:alpha val="79607"/>
              </a:schemeClr>
            </a:outerShdw>
          </a:effectLst>
        </p:spPr>
        <p:txBody>
          <a:bodyPr lIns="0" tIns="0" rIns="0" bIns="0" anchor="t"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
        <p:nvSpPr>
          <p:cNvPr id="154" name="Shape 154"/>
          <p:cNvSpPr txBox="1">
            <a:spLocks noGrp="1"/>
          </p:cNvSpPr>
          <p:nvPr>
            <p:ph type="title"/>
          </p:nvPr>
        </p:nvSpPr>
        <p:spPr>
          <a:xfrm>
            <a:off x="1092200" y="190500"/>
            <a:ext cx="10820400" cy="211931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1pPr>
            <a:lvl2pPr marL="0" marR="0" lvl="1"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2pPr>
            <a:lvl3pPr marL="0" marR="0" lvl="2"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3pPr>
            <a:lvl4pPr marL="0" marR="0" lvl="3"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4pPr>
            <a:lvl5pPr marL="0" marR="0" lvl="4"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5pPr>
            <a:lvl6pPr marL="457200" marR="0" lvl="5"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6pPr>
            <a:lvl7pPr marL="914400" marR="0" lvl="6"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7pPr>
            <a:lvl8pPr marL="1371600" marR="0" lvl="7"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8pPr>
            <a:lvl9pPr marL="1828800" marR="0" lvl="8" indent="0" algn="ctr" rtl="0">
              <a:lnSpc>
                <a:spcPct val="90000"/>
              </a:lnSpc>
              <a:spcBef>
                <a:spcPts val="0"/>
              </a:spcBef>
              <a:spcAft>
                <a:spcPts val="0"/>
              </a:spcAft>
              <a:buNone/>
              <a:defRPr sz="5900" b="1" i="0" u="none" strike="noStrike" cap="none">
                <a:solidFill>
                  <a:srgbClr val="7F7F7F"/>
                </a:solidFill>
                <a:latin typeface="Quattrocento"/>
                <a:ea typeface="Quattrocento"/>
                <a:cs typeface="Quattrocento"/>
                <a:sym typeface="Quattrocento"/>
              </a:defRPr>
            </a:lvl9pPr>
          </a:lstStyle>
          <a:p>
            <a:endParaRPr/>
          </a:p>
        </p:txBody>
      </p:sp>
      <p:sp>
        <p:nvSpPr>
          <p:cNvPr id="155" name="Shape 155"/>
          <p:cNvSpPr txBox="1">
            <a:spLocks noGrp="1"/>
          </p:cNvSpPr>
          <p:nvPr>
            <p:ph type="body" idx="1"/>
          </p:nvPr>
        </p:nvSpPr>
        <p:spPr>
          <a:xfrm>
            <a:off x="6642100" y="2309811"/>
            <a:ext cx="5270499" cy="6630987"/>
          </a:xfrm>
          <a:prstGeom prst="rect">
            <a:avLst/>
          </a:prstGeom>
          <a:noFill/>
          <a:ln>
            <a:noFill/>
          </a:ln>
        </p:spPr>
        <p:txBody>
          <a:bodyPr lIns="91425" tIns="91425" rIns="91425" bIns="91425" anchor="ctr" anchorCtr="0"/>
          <a:lstStyle>
            <a:lvl1pPr marL="444500" marR="0" lvl="0"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1pPr>
            <a:lvl2pPr marL="635000" marR="0" lvl="1"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2pPr>
            <a:lvl3pPr marL="1079500" marR="0" lvl="2"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3pPr>
            <a:lvl4pPr marL="1524000" marR="0" lvl="3"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4pPr>
            <a:lvl5pPr marL="1968500" marR="0" lvl="4"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5pPr>
            <a:lvl6pPr marL="2425700" marR="0" lvl="5"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6pPr>
            <a:lvl7pPr marL="2882900" marR="0" lvl="6"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7pPr>
            <a:lvl8pPr marL="3340100" marR="0" lvl="7"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8pPr>
            <a:lvl9pPr marL="3797300" marR="0" lvl="8" indent="-336550" algn="l" rtl="0">
              <a:spcBef>
                <a:spcPts val="3200"/>
              </a:spcBef>
              <a:spcAft>
                <a:spcPts val="0"/>
              </a:spcAft>
              <a:buClr>
                <a:srgbClr val="6D6D6D"/>
              </a:buClr>
              <a:buSzPct val="50000"/>
              <a:buFont typeface="Quattrocento"/>
              <a:buChar char="•"/>
              <a:defRPr sz="3400" b="0" i="0" u="none" strike="noStrike" cap="none">
                <a:solidFill>
                  <a:schemeClr val="dk1"/>
                </a:solidFill>
                <a:latin typeface="Quattrocento"/>
                <a:ea typeface="Quattrocento"/>
                <a:cs typeface="Quattrocento"/>
                <a:sym typeface="Quattrocento"/>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905000" y="8382000"/>
            <a:ext cx="9194799" cy="4698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0" marR="0" lvl="0"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1pPr>
            <a:lvl2pPr marL="0" marR="0" lvl="1"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2pPr>
            <a:lvl3pPr marL="0" marR="0" lvl="2"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3pPr>
            <a:lvl4pPr marL="0" marR="0" lvl="3"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4pPr>
            <a:lvl5pPr marL="0" marR="0" lvl="4"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2200" b="1" i="0" u="none" strike="noStrike" cap="none">
                <a:solidFill>
                  <a:srgbClr val="FFFFFF"/>
                </a:solidFill>
                <a:latin typeface="Quattrocento"/>
                <a:ea typeface="Quattrocento"/>
                <a:cs typeface="Quattrocento"/>
                <a:sym typeface="Quattrocento"/>
              </a:defRPr>
            </a:lvl9pPr>
          </a:lstStyle>
          <a:p>
            <a:endParaRPr/>
          </a:p>
        </p:txBody>
      </p:sp>
      <p:sp>
        <p:nvSpPr>
          <p:cNvPr id="194" name="Shape 194"/>
          <p:cNvSpPr txBox="1">
            <a:spLocks noGrp="1"/>
          </p:cNvSpPr>
          <p:nvPr>
            <p:ph type="body" idx="1"/>
          </p:nvPr>
        </p:nvSpPr>
        <p:spPr>
          <a:xfrm>
            <a:off x="1905000" y="8788400"/>
            <a:ext cx="9194799" cy="419099"/>
          </a:xfrm>
          <a:prstGeom prst="rect">
            <a:avLst/>
          </a:prstGeom>
          <a:noFill/>
          <a:ln>
            <a:noFill/>
          </a:ln>
          <a:effectLst>
            <a:outerShdw blurRad="63500" dist="12698" dir="16200000">
              <a:schemeClr val="lt2">
                <a:alpha val="69803"/>
              </a:schemeClr>
            </a:outerShdw>
          </a:effectLst>
        </p:spPr>
        <p:txBody>
          <a:bodyPr lIns="91425" tIns="91425" rIns="91425" bIns="91425" anchor="ctr" anchorCtr="0"/>
          <a:lstStyle>
            <a:lvl1pPr marL="342900" marR="0" lvl="0" indent="-2349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1pPr>
            <a:lvl2pPr marL="742950" marR="0" lvl="1" indent="-17780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2pPr>
            <a:lvl3pPr marL="1143000" marR="0" lvl="2"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3pPr>
            <a:lvl4pPr marL="1600200" marR="0" lvl="3"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4pPr>
            <a:lvl5pPr marL="2057400" marR="0" lvl="4" indent="-120650" algn="l" rtl="0">
              <a:spcBef>
                <a:spcPts val="0"/>
              </a:spcBef>
              <a:spcAft>
                <a:spcPts val="0"/>
              </a:spcAft>
              <a:buClr>
                <a:srgbClr val="FFFFFF"/>
              </a:buClr>
              <a:buSzPct val="100000"/>
              <a:buFont typeface="Quattrocento"/>
              <a:buChar char="»"/>
              <a:defRPr sz="1700" b="1" i="1" u="none" strike="noStrike" cap="none">
                <a:solidFill>
                  <a:srgbClr val="FFFFFF"/>
                </a:solidFill>
                <a:latin typeface="Quattrocento"/>
                <a:ea typeface="Quattrocento"/>
                <a:cs typeface="Quattrocento"/>
                <a:sym typeface="Quattrocento"/>
              </a:defRPr>
            </a:lvl5pPr>
            <a:lvl6pPr marL="457200" marR="0" lvl="5"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6pPr>
            <a:lvl7pPr marL="914400" marR="0" lvl="6"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7pPr>
            <a:lvl8pPr marL="1371600" marR="0" lvl="7"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8pPr>
            <a:lvl9pPr marL="1828800" marR="0" lvl="8" indent="0" algn="l" rtl="0">
              <a:spcBef>
                <a:spcPts val="0"/>
              </a:spcBef>
              <a:spcAft>
                <a:spcPts val="0"/>
              </a:spcAft>
              <a:buNone/>
              <a:defRPr sz="1700" b="1" i="1" u="none" strike="noStrike" cap="none">
                <a:solidFill>
                  <a:srgbClr val="FFFFFF"/>
                </a:solidFill>
                <a:latin typeface="Quattrocento"/>
                <a:ea typeface="Quattrocento"/>
                <a:cs typeface="Quattrocento"/>
                <a:sym typeface="Quattrocento"/>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gxP4b6Fvn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787400" y="2324100"/>
            <a:ext cx="11429999" cy="6642100"/>
          </a:xfrm>
          <a:prstGeom prst="roundRect">
            <a:avLst>
              <a:gd name="adj" fmla="val 246"/>
            </a:avLst>
          </a:prstGeom>
          <a:solidFill>
            <a:schemeClr val="accent1">
              <a:alpha val="92549"/>
            </a:schemeClr>
          </a:solidFill>
          <a:ln>
            <a:noFill/>
          </a:ln>
          <a:effectLst>
            <a:outerShdw blurRad="63500" dist="12698" dir="16200000">
              <a:schemeClr val="lt2">
                <a:alpha val="79607"/>
              </a:schemeClr>
            </a:outerShdw>
          </a:effectLst>
        </p:spPr>
        <p:txBody>
          <a:bodyPr lIns="0" tIns="0" rIns="0" bIns="0" anchor="t"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
        <p:nvSpPr>
          <p:cNvPr id="236" name="Shape 236"/>
          <p:cNvSpPr txBox="1">
            <a:spLocks noGrp="1"/>
          </p:cNvSpPr>
          <p:nvPr>
            <p:ph type="ctrTitle"/>
          </p:nvPr>
        </p:nvSpPr>
        <p:spPr>
          <a:xfrm>
            <a:off x="974725" y="3030536"/>
            <a:ext cx="11055350" cy="3294062"/>
          </a:xfrm>
          <a:prstGeom prst="rect">
            <a:avLst/>
          </a:prstGeom>
          <a:noFill/>
          <a:ln>
            <a:noFill/>
          </a:ln>
        </p:spPr>
        <p:txBody>
          <a:bodyPr lIns="50800" tIns="50800" rIns="50800" bIns="50800" anchor="ctr" anchorCtr="0">
            <a:noAutofit/>
          </a:bodyPr>
          <a:lstStyle/>
          <a:p>
            <a:pPr marL="0" marR="0" lvl="0" indent="0" algn="ctr" rtl="0">
              <a:lnSpc>
                <a:spcPct val="90000"/>
              </a:lnSpc>
              <a:spcBef>
                <a:spcPts val="0"/>
              </a:spcBef>
              <a:spcAft>
                <a:spcPts val="0"/>
              </a:spcAft>
              <a:buClr>
                <a:srgbClr val="FFFFFF"/>
              </a:buClr>
              <a:buSzPct val="25000"/>
              <a:buFont typeface="Quattrocento"/>
              <a:buNone/>
            </a:pPr>
            <a:r>
              <a:rPr lang="en-US" sz="8000" b="1" i="0" u="none" strike="noStrike" cap="none">
                <a:solidFill>
                  <a:srgbClr val="FFFFFF"/>
                </a:solidFill>
                <a:latin typeface="Quattrocento"/>
                <a:ea typeface="Quattrocento"/>
                <a:cs typeface="Quattrocento"/>
                <a:sym typeface="Quattrocento"/>
              </a:rPr>
              <a:t>The Three Appeals</a:t>
            </a:r>
          </a:p>
        </p:txBody>
      </p:sp>
      <p:sp>
        <p:nvSpPr>
          <p:cNvPr id="237" name="Shape 237"/>
          <p:cNvSpPr txBox="1">
            <a:spLocks noGrp="1"/>
          </p:cNvSpPr>
          <p:nvPr>
            <p:ph type="subTitle" idx="1"/>
          </p:nvPr>
        </p:nvSpPr>
        <p:spPr>
          <a:xfrm>
            <a:off x="1951036" y="5527675"/>
            <a:ext cx="9102725" cy="2492374"/>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Quattrocento"/>
              <a:buNone/>
            </a:pPr>
            <a:r>
              <a:rPr lang="en-US" sz="4000" b="1" i="0" u="none" strike="noStrike" cap="none">
                <a:solidFill>
                  <a:srgbClr val="000000"/>
                </a:solidFill>
                <a:latin typeface="Quattrocento"/>
                <a:ea typeface="Quattrocento"/>
                <a:cs typeface="Quattrocento"/>
                <a:sym typeface="Quattrocento"/>
              </a:rPr>
              <a:t>Credibility, Emotion, and Logic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HOW DOES ONE MAKE EMOTIONAL APPEALS?</a:t>
            </a:r>
          </a:p>
        </p:txBody>
      </p:sp>
      <p:sp>
        <p:nvSpPr>
          <p:cNvPr id="296" name="Shape 296"/>
          <p:cNvSpPr txBox="1">
            <a:spLocks noGrp="1"/>
          </p:cNvSpPr>
          <p:nvPr>
            <p:ph type="body" idx="1"/>
          </p:nvPr>
        </p:nvSpPr>
        <p:spPr>
          <a:xfrm>
            <a:off x="406400" y="2309811"/>
            <a:ext cx="11887199" cy="7062787"/>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rgbClr val="404040"/>
              </a:buClr>
              <a:buSzPct val="100000"/>
              <a:buFont typeface="Arial"/>
              <a:buChar char="•"/>
            </a:pPr>
            <a:r>
              <a:rPr lang="en-US" sz="4000" b="0" i="0" u="none">
                <a:solidFill>
                  <a:srgbClr val="404040"/>
                </a:solidFill>
                <a:latin typeface="Quattrocento"/>
                <a:ea typeface="Quattrocento"/>
                <a:cs typeface="Quattrocento"/>
                <a:sym typeface="Quattrocento"/>
              </a:rPr>
              <a:t>Use </a:t>
            </a:r>
            <a:r>
              <a:rPr lang="en-US" sz="4000" b="1" i="0" u="none">
                <a:solidFill>
                  <a:srgbClr val="404040"/>
                </a:solidFill>
                <a:latin typeface="Quattrocento"/>
                <a:ea typeface="Quattrocento"/>
                <a:cs typeface="Quattrocento"/>
                <a:sym typeface="Quattrocento"/>
              </a:rPr>
              <a:t>imagery</a:t>
            </a:r>
            <a:r>
              <a:rPr lang="en-US" sz="4000" b="0" i="0" u="none">
                <a:solidFill>
                  <a:srgbClr val="404040"/>
                </a:solidFill>
                <a:latin typeface="Quattrocento"/>
                <a:ea typeface="Quattrocento"/>
                <a:cs typeface="Quattrocento"/>
                <a:sym typeface="Quattrocento"/>
              </a:rPr>
              <a:t> that evokes feelings of compassion, anger, sympathy, etc.</a:t>
            </a:r>
          </a:p>
          <a:p>
            <a:pPr marL="0" marR="0" lvl="0" indent="0" algn="l" rtl="0">
              <a:lnSpc>
                <a:spcPct val="100000"/>
              </a:lnSpc>
              <a:spcBef>
                <a:spcPts val="1600"/>
              </a:spcBef>
              <a:spcAft>
                <a:spcPts val="0"/>
              </a:spcAft>
              <a:buClr>
                <a:srgbClr val="404040"/>
              </a:buClr>
              <a:buSzPct val="100000"/>
              <a:buFont typeface="Arial"/>
              <a:buChar char="•"/>
            </a:pPr>
            <a:r>
              <a:rPr lang="en-US" sz="4000" b="0" i="0" u="none">
                <a:solidFill>
                  <a:srgbClr val="404040"/>
                </a:solidFill>
                <a:latin typeface="Quattrocento"/>
                <a:ea typeface="Quattrocento"/>
                <a:cs typeface="Quattrocento"/>
                <a:sym typeface="Quattrocento"/>
              </a:rPr>
              <a:t>Word choice </a:t>
            </a:r>
            <a:r>
              <a:rPr lang="en-US" sz="4000" b="1" i="0" u="none">
                <a:solidFill>
                  <a:srgbClr val="404040"/>
                </a:solidFill>
                <a:latin typeface="Quattrocento"/>
                <a:ea typeface="Quattrocento"/>
                <a:cs typeface="Quattrocento"/>
                <a:sym typeface="Quattrocento"/>
              </a:rPr>
              <a:t>(diction) </a:t>
            </a:r>
            <a:r>
              <a:rPr lang="en-US" sz="4000" b="0" i="0" u="none">
                <a:solidFill>
                  <a:srgbClr val="404040"/>
                </a:solidFill>
                <a:latin typeface="Quattrocento"/>
                <a:ea typeface="Quattrocento"/>
                <a:cs typeface="Quattrocento"/>
                <a:sym typeface="Quattrocento"/>
              </a:rPr>
              <a:t>that evokes strong feelings</a:t>
            </a:r>
          </a:p>
          <a:p>
            <a:pPr marL="0" marR="0" lvl="0" indent="0" algn="l" rtl="0">
              <a:lnSpc>
                <a:spcPct val="100000"/>
              </a:lnSpc>
              <a:spcBef>
                <a:spcPts val="1600"/>
              </a:spcBef>
              <a:spcAft>
                <a:spcPts val="0"/>
              </a:spcAft>
              <a:buClr>
                <a:srgbClr val="404040"/>
              </a:buClr>
              <a:buSzPct val="100000"/>
              <a:buFont typeface="Arial"/>
              <a:buChar char="•"/>
            </a:pPr>
            <a:r>
              <a:rPr lang="en-US" sz="4000" b="0" i="0" u="none">
                <a:solidFill>
                  <a:srgbClr val="404040"/>
                </a:solidFill>
                <a:latin typeface="Quattrocento"/>
                <a:ea typeface="Quattrocento"/>
                <a:cs typeface="Quattrocento"/>
                <a:sym typeface="Quattrocento"/>
              </a:rPr>
              <a:t>Use </a:t>
            </a:r>
            <a:r>
              <a:rPr lang="en-US" sz="4000" b="1" i="0" u="none">
                <a:solidFill>
                  <a:srgbClr val="404040"/>
                </a:solidFill>
                <a:latin typeface="Quattrocento"/>
                <a:ea typeface="Quattrocento"/>
                <a:cs typeface="Quattrocento"/>
                <a:sym typeface="Quattrocento"/>
              </a:rPr>
              <a:t>first person </a:t>
            </a:r>
            <a:r>
              <a:rPr lang="en-US" sz="4000" b="0" i="0" u="none">
                <a:solidFill>
                  <a:srgbClr val="404040"/>
                </a:solidFill>
                <a:latin typeface="Quattrocento"/>
                <a:ea typeface="Quattrocento"/>
                <a:cs typeface="Quattrocento"/>
                <a:sym typeface="Quattrocento"/>
              </a:rPr>
              <a:t>(I, we) to emphasize a connection with the audience</a:t>
            </a:r>
          </a:p>
          <a:p>
            <a:pPr marL="0" marR="0" lvl="0" indent="0" algn="l" rtl="0">
              <a:lnSpc>
                <a:spcPct val="100000"/>
              </a:lnSpc>
              <a:spcBef>
                <a:spcPts val="1600"/>
              </a:spcBef>
              <a:spcAft>
                <a:spcPts val="0"/>
              </a:spcAft>
              <a:buClr>
                <a:srgbClr val="404040"/>
              </a:buClr>
              <a:buSzPct val="100000"/>
              <a:buFont typeface="Arial"/>
              <a:buChar char="•"/>
            </a:pPr>
            <a:r>
              <a:rPr lang="en-US" sz="4000" b="0" i="0" u="none">
                <a:solidFill>
                  <a:srgbClr val="404040"/>
                </a:solidFill>
                <a:latin typeface="Quattrocento"/>
                <a:ea typeface="Quattrocento"/>
                <a:cs typeface="Quattrocento"/>
                <a:sym typeface="Quattrocento"/>
              </a:rPr>
              <a:t>Use humor; tell stories</a:t>
            </a:r>
          </a:p>
          <a:p>
            <a:pPr marL="0" marR="0" lvl="0" indent="0" algn="l" rtl="0">
              <a:lnSpc>
                <a:spcPct val="100000"/>
              </a:lnSpc>
              <a:spcBef>
                <a:spcPts val="1600"/>
              </a:spcBef>
              <a:spcAft>
                <a:spcPts val="0"/>
              </a:spcAft>
              <a:buClr>
                <a:srgbClr val="404040"/>
              </a:buClr>
              <a:buSzPct val="100000"/>
              <a:buFont typeface="Arial"/>
              <a:buChar char="•"/>
            </a:pPr>
            <a:r>
              <a:rPr lang="en-US" sz="4000" b="0" i="0" u="none">
                <a:solidFill>
                  <a:srgbClr val="404040"/>
                </a:solidFill>
                <a:latin typeface="Quattrocento"/>
                <a:ea typeface="Quattrocento"/>
                <a:cs typeface="Quattrocento"/>
                <a:sym typeface="Quattrocento"/>
              </a:rPr>
              <a:t>Use metaphors</a:t>
            </a:r>
          </a:p>
          <a:p>
            <a:pPr marL="0" marR="0" lvl="0" indent="0" algn="l" rtl="0">
              <a:lnSpc>
                <a:spcPct val="100000"/>
              </a:lnSpc>
              <a:spcBef>
                <a:spcPts val="1600"/>
              </a:spcBef>
              <a:spcAft>
                <a:spcPts val="0"/>
              </a:spcAft>
              <a:buClr>
                <a:srgbClr val="404040"/>
              </a:buClr>
              <a:buSzPct val="100000"/>
              <a:buFont typeface="Arial"/>
              <a:buChar char="•"/>
            </a:pPr>
            <a:r>
              <a:rPr lang="en-US" sz="4000" b="0" i="0" u="none">
                <a:solidFill>
                  <a:srgbClr val="404040"/>
                </a:solidFill>
                <a:latin typeface="Quattrocento"/>
                <a:ea typeface="Quattrocento"/>
                <a:cs typeface="Quattrocento"/>
                <a:sym typeface="Quattrocento"/>
              </a:rPr>
              <a:t>Make people curious with rhetorical questions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HOW DOES ONE MAKE EMOTIONAL APPEALS?</a:t>
            </a:r>
          </a:p>
        </p:txBody>
      </p:sp>
      <p:sp>
        <p:nvSpPr>
          <p:cNvPr id="302" name="Shape 302"/>
          <p:cNvSpPr txBox="1">
            <a:spLocks noGrp="1"/>
          </p:cNvSpPr>
          <p:nvPr>
            <p:ph type="body" idx="1"/>
          </p:nvPr>
        </p:nvSpPr>
        <p:spPr>
          <a:xfrm>
            <a:off x="406400" y="2309811"/>
            <a:ext cx="11887199" cy="7062787"/>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04040"/>
              </a:buClr>
              <a:buSzPct val="25000"/>
              <a:buFont typeface="Arial"/>
              <a:buNone/>
            </a:pPr>
            <a:r>
              <a:rPr lang="en-US" sz="4800" b="0" i="0" u="none">
                <a:solidFill>
                  <a:srgbClr val="404040"/>
                </a:solidFill>
                <a:latin typeface="Quattrocento"/>
                <a:ea typeface="Quattrocento"/>
                <a:cs typeface="Quattrocento"/>
                <a:sym typeface="Quattrocento"/>
              </a:rPr>
              <a:t>The most important component is for the speaker to </a:t>
            </a:r>
            <a:r>
              <a:rPr lang="en-US" sz="4800" b="1" i="0" u="none">
                <a:solidFill>
                  <a:srgbClr val="404040"/>
                </a:solidFill>
                <a:latin typeface="Quattrocento"/>
                <a:ea typeface="Quattrocento"/>
                <a:cs typeface="Quattrocento"/>
                <a:sym typeface="Quattrocento"/>
              </a:rPr>
              <a:t>understand the needs and beliefs of the audience!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50875" y="217487"/>
            <a:ext cx="8235950" cy="925511"/>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LET’S TRY....</a:t>
            </a:r>
          </a:p>
        </p:txBody>
      </p:sp>
      <p:sp>
        <p:nvSpPr>
          <p:cNvPr id="308" name="Shape 308"/>
          <p:cNvSpPr txBox="1">
            <a:spLocks noGrp="1"/>
          </p:cNvSpPr>
          <p:nvPr>
            <p:ph type="body" idx="1"/>
          </p:nvPr>
        </p:nvSpPr>
        <p:spPr>
          <a:xfrm>
            <a:off x="254000" y="1143000"/>
            <a:ext cx="12344399" cy="7300912"/>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8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36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This country is more decent than one where a woman in Ohio, on the brink of retirement, finds herself one illness away from disaster after a lifetime of hard work. </a:t>
            </a:r>
          </a:p>
          <a:p>
            <a:pPr marL="0" marR="0" lvl="0" indent="0" algn="l" rtl="0">
              <a:lnSpc>
                <a:spcPct val="100000"/>
              </a:lnSpc>
              <a:spcBef>
                <a:spcPts val="200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This country is more generous than one where a man in Indiana has to pack up the equipment he's worked on for twenty years and watch it shipped off to China, and then chokes up as he explains how he felt like a failure when he went home to tell his family the news. </a:t>
            </a:r>
          </a:p>
          <a:p>
            <a:pPr marL="0" marR="0" lvl="0" indent="0" algn="l" rtl="0">
              <a:lnSpc>
                <a:spcPct val="100000"/>
              </a:lnSpc>
              <a:spcBef>
                <a:spcPts val="200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We are more compassionate than a government that lets veterans sleep on our streets and families slide into poverty; that sits on its hands while a major American city drowns before our eyes. </a:t>
            </a:r>
          </a:p>
          <a:p>
            <a:pPr marL="0" marR="0" lvl="0" indent="0" algn="l" rtl="0">
              <a:lnSpc>
                <a:spcPct val="100000"/>
              </a:lnSpc>
              <a:spcBef>
                <a:spcPts val="2000"/>
              </a:spcBef>
              <a:spcAft>
                <a:spcPts val="0"/>
              </a:spcAft>
              <a:buClr>
                <a:srgbClr val="404040"/>
              </a:buClr>
              <a:buSzPct val="25000"/>
              <a:buFont typeface="Arial"/>
              <a:buNone/>
            </a:pPr>
            <a:r>
              <a:rPr lang="en-US" sz="2800" b="0" i="1" u="none">
                <a:solidFill>
                  <a:srgbClr val="404040"/>
                </a:solidFill>
                <a:latin typeface="Times New Roman"/>
                <a:ea typeface="Times New Roman"/>
                <a:cs typeface="Times New Roman"/>
                <a:sym typeface="Times New Roman"/>
              </a:rPr>
              <a:t>--Barack Obama Night Before the Election Speech Manassas, Prince William County, Virginia November 3, 2008</a:t>
            </a:r>
          </a:p>
          <a:p>
            <a:pPr marL="0" marR="0" lvl="0" indent="0" algn="l" rtl="0">
              <a:spcBef>
                <a:spcPts val="1360"/>
              </a:spcBef>
              <a:spcAft>
                <a:spcPts val="0"/>
              </a:spcAft>
              <a:buClr>
                <a:schemeClr val="dk1"/>
              </a:buClr>
              <a:buSzPct val="25000"/>
              <a:buFont typeface="Arial"/>
              <a:buNone/>
            </a:pPr>
            <a:endParaRPr sz="2800" b="0" i="1" u="none">
              <a:solidFill>
                <a:srgbClr val="404040"/>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650875" y="217487"/>
            <a:ext cx="8235950" cy="925511"/>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LET’S TRY....</a:t>
            </a:r>
          </a:p>
        </p:txBody>
      </p:sp>
      <p:sp>
        <p:nvSpPr>
          <p:cNvPr id="314" name="Shape 314"/>
          <p:cNvSpPr txBox="1">
            <a:spLocks noGrp="1"/>
          </p:cNvSpPr>
          <p:nvPr>
            <p:ph type="body" idx="1"/>
          </p:nvPr>
        </p:nvSpPr>
        <p:spPr>
          <a:xfrm>
            <a:off x="254000" y="1143000"/>
            <a:ext cx="12344399" cy="7300912"/>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8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36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This country is </a:t>
            </a:r>
            <a:r>
              <a:rPr lang="en-US" sz="2800" b="1" i="0" u="none">
                <a:solidFill>
                  <a:srgbClr val="404040"/>
                </a:solidFill>
                <a:latin typeface="Times New Roman"/>
                <a:ea typeface="Times New Roman"/>
                <a:cs typeface="Times New Roman"/>
                <a:sym typeface="Times New Roman"/>
              </a:rPr>
              <a:t>more decent </a:t>
            </a:r>
            <a:r>
              <a:rPr lang="en-US" sz="2800" b="0" i="0" u="none">
                <a:solidFill>
                  <a:srgbClr val="404040"/>
                </a:solidFill>
                <a:latin typeface="Times New Roman"/>
                <a:ea typeface="Times New Roman"/>
                <a:cs typeface="Times New Roman"/>
                <a:sym typeface="Times New Roman"/>
              </a:rPr>
              <a:t>than one where a woman in Ohio, on the brink of retirement, finds herself </a:t>
            </a:r>
            <a:r>
              <a:rPr lang="en-US" sz="2800" b="1" i="0" u="none">
                <a:solidFill>
                  <a:srgbClr val="404040"/>
                </a:solidFill>
                <a:latin typeface="Times New Roman"/>
                <a:ea typeface="Times New Roman"/>
                <a:cs typeface="Times New Roman"/>
                <a:sym typeface="Times New Roman"/>
              </a:rPr>
              <a:t>one illness away from disaster after a lifetime of hard work. </a:t>
            </a:r>
          </a:p>
          <a:p>
            <a:pPr marL="0" marR="0" lvl="0" indent="0" algn="l" rtl="0">
              <a:lnSpc>
                <a:spcPct val="100000"/>
              </a:lnSpc>
              <a:spcBef>
                <a:spcPts val="200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This country is </a:t>
            </a:r>
            <a:r>
              <a:rPr lang="en-US" sz="2800" b="1" i="0" u="none">
                <a:solidFill>
                  <a:srgbClr val="404040"/>
                </a:solidFill>
                <a:latin typeface="Times New Roman"/>
                <a:ea typeface="Times New Roman"/>
                <a:cs typeface="Times New Roman"/>
                <a:sym typeface="Times New Roman"/>
              </a:rPr>
              <a:t>more generous </a:t>
            </a:r>
            <a:r>
              <a:rPr lang="en-US" sz="2800" b="0" i="0" u="none">
                <a:solidFill>
                  <a:srgbClr val="404040"/>
                </a:solidFill>
                <a:latin typeface="Times New Roman"/>
                <a:ea typeface="Times New Roman"/>
                <a:cs typeface="Times New Roman"/>
                <a:sym typeface="Times New Roman"/>
              </a:rPr>
              <a:t>than one where a man in Indiana has to pack up the equipment </a:t>
            </a:r>
            <a:r>
              <a:rPr lang="en-US" sz="2800" b="1" i="0" u="none">
                <a:solidFill>
                  <a:srgbClr val="404040"/>
                </a:solidFill>
                <a:latin typeface="Times New Roman"/>
                <a:ea typeface="Times New Roman"/>
                <a:cs typeface="Times New Roman"/>
                <a:sym typeface="Times New Roman"/>
              </a:rPr>
              <a:t>he's worked on for twenty years </a:t>
            </a:r>
            <a:r>
              <a:rPr lang="en-US" sz="2800" b="0" i="0" u="none">
                <a:solidFill>
                  <a:srgbClr val="404040"/>
                </a:solidFill>
                <a:latin typeface="Times New Roman"/>
                <a:ea typeface="Times New Roman"/>
                <a:cs typeface="Times New Roman"/>
                <a:sym typeface="Times New Roman"/>
              </a:rPr>
              <a:t>and watch it shipped off to China, and then </a:t>
            </a:r>
            <a:r>
              <a:rPr lang="en-US" sz="2800" b="1" i="0" u="none">
                <a:solidFill>
                  <a:srgbClr val="404040"/>
                </a:solidFill>
                <a:latin typeface="Times New Roman"/>
                <a:ea typeface="Times New Roman"/>
                <a:cs typeface="Times New Roman"/>
                <a:sym typeface="Times New Roman"/>
              </a:rPr>
              <a:t>chokes up </a:t>
            </a:r>
            <a:r>
              <a:rPr lang="en-US" sz="2800" b="0" i="0" u="none">
                <a:solidFill>
                  <a:srgbClr val="404040"/>
                </a:solidFill>
                <a:latin typeface="Times New Roman"/>
                <a:ea typeface="Times New Roman"/>
                <a:cs typeface="Times New Roman"/>
                <a:sym typeface="Times New Roman"/>
              </a:rPr>
              <a:t>as he explains how </a:t>
            </a:r>
            <a:r>
              <a:rPr lang="en-US" sz="2800" b="1" i="0" u="none">
                <a:solidFill>
                  <a:srgbClr val="404040"/>
                </a:solidFill>
                <a:latin typeface="Times New Roman"/>
                <a:ea typeface="Times New Roman"/>
                <a:cs typeface="Times New Roman"/>
                <a:sym typeface="Times New Roman"/>
              </a:rPr>
              <a:t>he felt like a failure </a:t>
            </a:r>
            <a:r>
              <a:rPr lang="en-US" sz="2800" b="0" i="0" u="none">
                <a:solidFill>
                  <a:srgbClr val="404040"/>
                </a:solidFill>
                <a:latin typeface="Times New Roman"/>
                <a:ea typeface="Times New Roman"/>
                <a:cs typeface="Times New Roman"/>
                <a:sym typeface="Times New Roman"/>
              </a:rPr>
              <a:t>when he went home to tell </a:t>
            </a:r>
            <a:r>
              <a:rPr lang="en-US" sz="2800" b="1" i="0" u="none">
                <a:solidFill>
                  <a:srgbClr val="404040"/>
                </a:solidFill>
                <a:latin typeface="Times New Roman"/>
                <a:ea typeface="Times New Roman"/>
                <a:cs typeface="Times New Roman"/>
                <a:sym typeface="Times New Roman"/>
              </a:rPr>
              <a:t>his family </a:t>
            </a:r>
            <a:r>
              <a:rPr lang="en-US" sz="2800" b="0" i="0" u="none">
                <a:solidFill>
                  <a:srgbClr val="404040"/>
                </a:solidFill>
                <a:latin typeface="Times New Roman"/>
                <a:ea typeface="Times New Roman"/>
                <a:cs typeface="Times New Roman"/>
                <a:sym typeface="Times New Roman"/>
              </a:rPr>
              <a:t>the news. </a:t>
            </a:r>
          </a:p>
          <a:p>
            <a:pPr marL="0" marR="0" lvl="0" indent="0" algn="l" rtl="0">
              <a:lnSpc>
                <a:spcPct val="100000"/>
              </a:lnSpc>
              <a:spcBef>
                <a:spcPts val="2000"/>
              </a:spcBef>
              <a:spcAft>
                <a:spcPts val="0"/>
              </a:spcAft>
              <a:buClr>
                <a:srgbClr val="404040"/>
              </a:buClr>
              <a:buSzPct val="25000"/>
              <a:buFont typeface="Arial"/>
              <a:buNone/>
            </a:pPr>
            <a:r>
              <a:rPr lang="en-US" sz="2800" b="1" i="0" u="none">
                <a:solidFill>
                  <a:srgbClr val="404040"/>
                </a:solidFill>
                <a:latin typeface="Times New Roman"/>
                <a:ea typeface="Times New Roman"/>
                <a:cs typeface="Times New Roman"/>
                <a:sym typeface="Times New Roman"/>
              </a:rPr>
              <a:t>We are more compassionate </a:t>
            </a:r>
            <a:r>
              <a:rPr lang="en-US" sz="2800" b="0" i="0" u="none">
                <a:solidFill>
                  <a:srgbClr val="404040"/>
                </a:solidFill>
                <a:latin typeface="Times New Roman"/>
                <a:ea typeface="Times New Roman"/>
                <a:cs typeface="Times New Roman"/>
                <a:sym typeface="Times New Roman"/>
              </a:rPr>
              <a:t>than a government that lets </a:t>
            </a:r>
            <a:r>
              <a:rPr lang="en-US" sz="2800" b="1" i="0" u="none">
                <a:solidFill>
                  <a:srgbClr val="404040"/>
                </a:solidFill>
                <a:latin typeface="Times New Roman"/>
                <a:ea typeface="Times New Roman"/>
                <a:cs typeface="Times New Roman"/>
                <a:sym typeface="Times New Roman"/>
              </a:rPr>
              <a:t>veterans sleep on our streets and families slide into poverty</a:t>
            </a:r>
            <a:r>
              <a:rPr lang="en-US" sz="2800" b="0" i="0" u="none">
                <a:solidFill>
                  <a:srgbClr val="404040"/>
                </a:solidFill>
                <a:latin typeface="Times New Roman"/>
                <a:ea typeface="Times New Roman"/>
                <a:cs typeface="Times New Roman"/>
                <a:sym typeface="Times New Roman"/>
              </a:rPr>
              <a:t>; that sits on its hands while a major American </a:t>
            </a:r>
            <a:r>
              <a:rPr lang="en-US" sz="2800" b="1" i="0" u="none">
                <a:solidFill>
                  <a:srgbClr val="404040"/>
                </a:solidFill>
                <a:latin typeface="Times New Roman"/>
                <a:ea typeface="Times New Roman"/>
                <a:cs typeface="Times New Roman"/>
                <a:sym typeface="Times New Roman"/>
              </a:rPr>
              <a:t>city drowns </a:t>
            </a:r>
            <a:r>
              <a:rPr lang="en-US" sz="2800" b="0" i="0" u="none">
                <a:solidFill>
                  <a:srgbClr val="404040"/>
                </a:solidFill>
                <a:latin typeface="Times New Roman"/>
                <a:ea typeface="Times New Roman"/>
                <a:cs typeface="Times New Roman"/>
                <a:sym typeface="Times New Roman"/>
              </a:rPr>
              <a:t>before our eyes. </a:t>
            </a:r>
          </a:p>
          <a:p>
            <a:pPr marL="0" marR="0" lvl="0" indent="0" algn="l" rtl="0">
              <a:lnSpc>
                <a:spcPct val="100000"/>
              </a:lnSpc>
              <a:spcBef>
                <a:spcPts val="2000"/>
              </a:spcBef>
              <a:spcAft>
                <a:spcPts val="0"/>
              </a:spcAft>
              <a:buClr>
                <a:srgbClr val="404040"/>
              </a:buClr>
              <a:buSzPct val="25000"/>
              <a:buFont typeface="Arial"/>
              <a:buNone/>
            </a:pPr>
            <a:r>
              <a:rPr lang="en-US" sz="2800" b="0" i="1" u="none">
                <a:solidFill>
                  <a:srgbClr val="404040"/>
                </a:solidFill>
                <a:latin typeface="Times New Roman"/>
                <a:ea typeface="Times New Roman"/>
                <a:cs typeface="Times New Roman"/>
                <a:sym typeface="Times New Roman"/>
              </a:rPr>
              <a:t>--Barack Obama Night Before the Election Speech Manassas, Prince William County, Virginia November 3, 2008</a:t>
            </a:r>
          </a:p>
          <a:p>
            <a:pPr marL="0" marR="0" lvl="0" indent="0" algn="l" rtl="0">
              <a:spcBef>
                <a:spcPts val="1360"/>
              </a:spcBef>
              <a:spcAft>
                <a:spcPts val="0"/>
              </a:spcAft>
              <a:buClr>
                <a:schemeClr val="dk1"/>
              </a:buClr>
              <a:buSzPct val="25000"/>
              <a:buFont typeface="Arial"/>
              <a:buNone/>
            </a:pPr>
            <a:endParaRPr sz="2800" b="0" i="1" u="none">
              <a:solidFill>
                <a:srgbClr val="404040"/>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77800" y="217487"/>
            <a:ext cx="12420600" cy="1154111"/>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LOGIC </a:t>
            </a:r>
            <a:r>
              <a:rPr lang="en-US" sz="4000" b="0" i="0" u="none" strike="noStrike" cap="none">
                <a:solidFill>
                  <a:schemeClr val="dk2"/>
                </a:solidFill>
                <a:latin typeface="Quattrocento"/>
                <a:ea typeface="Quattrocento"/>
                <a:cs typeface="Quattrocento"/>
                <a:sym typeface="Quattrocento"/>
              </a:rPr>
              <a:t>(ABOUT THE TEXT)</a:t>
            </a:r>
          </a:p>
        </p:txBody>
      </p:sp>
      <p:sp>
        <p:nvSpPr>
          <p:cNvPr id="320" name="Shape 320"/>
          <p:cNvSpPr txBox="1">
            <a:spLocks noGrp="1"/>
          </p:cNvSpPr>
          <p:nvPr>
            <p:ph type="body" idx="1"/>
          </p:nvPr>
        </p:nvSpPr>
        <p:spPr>
          <a:xfrm>
            <a:off x="254000" y="1524000"/>
            <a:ext cx="12192000" cy="7416800"/>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04040"/>
              </a:buClr>
              <a:buSzPct val="25000"/>
              <a:buFont typeface="Arial"/>
              <a:buNone/>
            </a:pPr>
            <a:r>
              <a:rPr lang="en-US" sz="4000" b="0" i="0" u="none">
                <a:solidFill>
                  <a:srgbClr val="404040"/>
                </a:solidFill>
                <a:latin typeface="Georgia"/>
                <a:ea typeface="Georgia"/>
                <a:cs typeface="Georgia"/>
                <a:sym typeface="Georgia"/>
              </a:rPr>
              <a:t>Speakers appeal to </a:t>
            </a:r>
            <a:r>
              <a:rPr lang="en-US" sz="4000" b="1" i="1" u="sng">
                <a:solidFill>
                  <a:srgbClr val="404040"/>
                </a:solidFill>
                <a:latin typeface="Georgia"/>
                <a:ea typeface="Georgia"/>
                <a:cs typeface="Georgia"/>
                <a:sym typeface="Georgia"/>
              </a:rPr>
              <a:t>LOGIC</a:t>
            </a:r>
            <a:r>
              <a:rPr lang="en-US" sz="4000" b="0" i="0" u="none">
                <a:solidFill>
                  <a:srgbClr val="404040"/>
                </a:solidFill>
                <a:latin typeface="Georgia"/>
                <a:ea typeface="Georgia"/>
                <a:cs typeface="Georgia"/>
                <a:sym typeface="Georgia"/>
              </a:rPr>
              <a:t>, or reason, by offering </a:t>
            </a:r>
            <a:r>
              <a:rPr lang="en-US" sz="4000" b="1" i="0" u="none">
                <a:solidFill>
                  <a:srgbClr val="404040"/>
                </a:solidFill>
                <a:latin typeface="Georgia"/>
                <a:ea typeface="Georgia"/>
                <a:cs typeface="Georgia"/>
                <a:sym typeface="Georgia"/>
              </a:rPr>
              <a:t>clear, rational</a:t>
            </a:r>
            <a:r>
              <a:rPr lang="en-US" sz="4000" b="0" i="0" u="none">
                <a:solidFill>
                  <a:srgbClr val="404040"/>
                </a:solidFill>
                <a:latin typeface="Georgia"/>
                <a:ea typeface="Georgia"/>
                <a:cs typeface="Georgia"/>
                <a:sym typeface="Georgia"/>
              </a:rPr>
              <a:t> ideas.</a:t>
            </a:r>
          </a:p>
          <a:p>
            <a:pPr marL="0" marR="0" lvl="0" indent="0" algn="ctr" rtl="0">
              <a:lnSpc>
                <a:spcPct val="100000"/>
              </a:lnSpc>
              <a:spcBef>
                <a:spcPts val="1600"/>
              </a:spcBef>
              <a:spcAft>
                <a:spcPts val="0"/>
              </a:spcAft>
              <a:buClr>
                <a:schemeClr val="dk1"/>
              </a:buClr>
              <a:buSzPct val="25000"/>
              <a:buFont typeface="Arial"/>
              <a:buNone/>
            </a:pPr>
            <a:endParaRPr sz="4000" b="0" i="0" u="none">
              <a:solidFill>
                <a:srgbClr val="404040"/>
              </a:solidFill>
              <a:latin typeface="Georgia"/>
              <a:ea typeface="Georgia"/>
              <a:cs typeface="Georgia"/>
              <a:sym typeface="Georgia"/>
            </a:endParaRPr>
          </a:p>
          <a:p>
            <a:pPr marL="0" marR="0" lvl="0" indent="0" algn="l" rtl="0">
              <a:lnSpc>
                <a:spcPct val="100000"/>
              </a:lnSpc>
              <a:spcBef>
                <a:spcPts val="1600"/>
              </a:spcBef>
              <a:spcAft>
                <a:spcPts val="0"/>
              </a:spcAft>
              <a:buClr>
                <a:srgbClr val="404040"/>
              </a:buClr>
              <a:buSzPct val="25000"/>
              <a:buFont typeface="Arial"/>
              <a:buNone/>
            </a:pPr>
            <a:r>
              <a:rPr lang="en-US" sz="4000" b="0" i="0" u="none">
                <a:solidFill>
                  <a:srgbClr val="404040"/>
                </a:solidFill>
                <a:latin typeface="Georgia"/>
                <a:ea typeface="Georgia"/>
                <a:cs typeface="Georgia"/>
                <a:sym typeface="Georgia"/>
              </a:rPr>
              <a:t>Appealing to logic means thinking clearly—having a </a:t>
            </a:r>
            <a:r>
              <a:rPr lang="en-US" sz="4000" b="1" i="0" u="none">
                <a:solidFill>
                  <a:srgbClr val="404040"/>
                </a:solidFill>
                <a:latin typeface="Georgia"/>
                <a:ea typeface="Georgia"/>
                <a:cs typeface="Georgia"/>
                <a:sym typeface="Georgia"/>
              </a:rPr>
              <a:t>clear main idea </a:t>
            </a:r>
            <a:r>
              <a:rPr lang="en-US" sz="4000" b="0" i="0" u="none">
                <a:solidFill>
                  <a:srgbClr val="404040"/>
                </a:solidFill>
                <a:latin typeface="Georgia"/>
                <a:ea typeface="Georgia"/>
                <a:cs typeface="Georgia"/>
                <a:sym typeface="Georgia"/>
              </a:rPr>
              <a:t>and using specific details, examples, facts, statistics, or expert testimony to </a:t>
            </a:r>
            <a:r>
              <a:rPr lang="en-US" sz="4000" b="1" i="0" u="none">
                <a:solidFill>
                  <a:srgbClr val="404040"/>
                </a:solidFill>
                <a:latin typeface="Georgia"/>
                <a:ea typeface="Georgia"/>
                <a:cs typeface="Georgia"/>
                <a:sym typeface="Georgia"/>
              </a:rPr>
              <a:t>back it up</a:t>
            </a:r>
            <a:r>
              <a:rPr lang="en-US" sz="4000" b="0" i="0" u="none">
                <a:solidFill>
                  <a:srgbClr val="404040"/>
                </a:solidFill>
                <a:latin typeface="Georgia"/>
                <a:ea typeface="Georgia"/>
                <a:cs typeface="Georgia"/>
                <a:sym typeface="Georgia"/>
              </a:rPr>
              <a:t>.</a:t>
            </a:r>
          </a:p>
        </p:txBody>
      </p:sp>
      <p:sp>
        <p:nvSpPr>
          <p:cNvPr id="321" name="Shape 321"/>
          <p:cNvSpPr txBox="1"/>
          <p:nvPr/>
        </p:nvSpPr>
        <p:spPr>
          <a:xfrm>
            <a:off x="6534150" y="3916362"/>
            <a:ext cx="184149" cy="2778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254000" y="203200"/>
            <a:ext cx="12344399" cy="1092199"/>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4600" b="0" i="0" u="none" strike="noStrike" cap="none">
                <a:solidFill>
                  <a:schemeClr val="dk2"/>
                </a:solidFill>
                <a:latin typeface="Quattrocento"/>
                <a:ea typeface="Quattrocento"/>
                <a:cs typeface="Quattrocento"/>
                <a:sym typeface="Quattrocento"/>
              </a:rPr>
              <a:t>ESTABLISHING A LOGICAL ARGUMENT...</a:t>
            </a:r>
          </a:p>
        </p:txBody>
      </p:sp>
      <p:sp>
        <p:nvSpPr>
          <p:cNvPr id="327" name="Shape 327"/>
          <p:cNvSpPr txBox="1">
            <a:spLocks noGrp="1"/>
          </p:cNvSpPr>
          <p:nvPr>
            <p:ph type="body" idx="1"/>
          </p:nvPr>
        </p:nvSpPr>
        <p:spPr>
          <a:xfrm>
            <a:off x="406400" y="2209800"/>
            <a:ext cx="12039599" cy="7162799"/>
          </a:xfrm>
          <a:prstGeom prst="rect">
            <a:avLst/>
          </a:prstGeom>
          <a:noFill/>
          <a:ln>
            <a:noFill/>
          </a:ln>
        </p:spPr>
        <p:txBody>
          <a:bodyPr lIns="130025" tIns="65000" rIns="130025" bIns="65000" anchor="t" anchorCtr="0">
            <a:noAutofit/>
          </a:bodyPr>
          <a:lstStyle/>
          <a:p>
            <a:pPr marL="0" marR="0" lvl="0" indent="0" algn="l" rtl="0">
              <a:lnSpc>
                <a:spcPct val="80000"/>
              </a:lnSpc>
              <a:spcBef>
                <a:spcPts val="0"/>
              </a:spcBef>
              <a:spcAft>
                <a:spcPts val="0"/>
              </a:spcAft>
              <a:buClr>
                <a:srgbClr val="000000"/>
              </a:buClr>
              <a:buSzPct val="100000"/>
              <a:buFont typeface="Arial"/>
              <a:buChar char="•"/>
            </a:pPr>
            <a:r>
              <a:rPr lang="en-US" sz="3600" b="0" i="0" u="none">
                <a:solidFill>
                  <a:srgbClr val="000000"/>
                </a:solidFill>
                <a:latin typeface="Quattrocento"/>
                <a:ea typeface="Quattrocento"/>
                <a:cs typeface="Quattrocento"/>
                <a:sym typeface="Quattrocento"/>
              </a:rPr>
              <a:t>The message makes sense!</a:t>
            </a:r>
          </a:p>
          <a:p>
            <a:pPr marL="0" marR="0" lvl="0" indent="0" algn="l" rtl="0">
              <a:lnSpc>
                <a:spcPct val="80000"/>
              </a:lnSpc>
              <a:spcBef>
                <a:spcPts val="1520"/>
              </a:spcBef>
              <a:spcAft>
                <a:spcPts val="0"/>
              </a:spcAft>
              <a:buClr>
                <a:srgbClr val="000000"/>
              </a:buClr>
              <a:buSzPct val="100000"/>
              <a:buFont typeface="Arial"/>
              <a:buChar char="•"/>
            </a:pPr>
            <a:r>
              <a:rPr lang="en-US" sz="3600" b="0" i="0" u="none">
                <a:solidFill>
                  <a:srgbClr val="000000"/>
                </a:solidFill>
                <a:latin typeface="Quattrocento"/>
                <a:ea typeface="Quattrocento"/>
                <a:cs typeface="Quattrocento"/>
                <a:sym typeface="Quattrocento"/>
              </a:rPr>
              <a:t>The evidence is based on facts, statistics, and when necessary use an anecdote (personal story)</a:t>
            </a:r>
          </a:p>
          <a:p>
            <a:pPr marL="0" marR="0" lvl="0" indent="0" algn="l" rtl="0">
              <a:lnSpc>
                <a:spcPct val="80000"/>
              </a:lnSpc>
              <a:spcBef>
                <a:spcPts val="1520"/>
              </a:spcBef>
              <a:spcAft>
                <a:spcPts val="0"/>
              </a:spcAft>
              <a:buClr>
                <a:srgbClr val="000000"/>
              </a:buClr>
              <a:buSzPct val="100000"/>
              <a:buFont typeface="Arial"/>
              <a:buChar char="•"/>
            </a:pPr>
            <a:r>
              <a:rPr lang="en-US" sz="3600" b="0" i="0" u="none">
                <a:solidFill>
                  <a:srgbClr val="000000"/>
                </a:solidFill>
                <a:latin typeface="Quattrocento"/>
                <a:ea typeface="Quattrocento"/>
                <a:cs typeface="Quattrocento"/>
                <a:sym typeface="Quattrocento"/>
              </a:rPr>
              <a:t>Use comparisons and analogies</a:t>
            </a:r>
          </a:p>
          <a:p>
            <a:pPr marL="0" marR="0" lvl="0" indent="0" algn="l" rtl="0">
              <a:lnSpc>
                <a:spcPct val="80000"/>
              </a:lnSpc>
              <a:spcBef>
                <a:spcPts val="1520"/>
              </a:spcBef>
              <a:spcAft>
                <a:spcPts val="0"/>
              </a:spcAft>
              <a:buClr>
                <a:srgbClr val="000000"/>
              </a:buClr>
              <a:buSzPct val="100000"/>
              <a:buFont typeface="Arial"/>
              <a:buChar char="•"/>
            </a:pPr>
            <a:r>
              <a:rPr lang="en-US" sz="3600" b="0" i="0" u="none">
                <a:solidFill>
                  <a:srgbClr val="000000"/>
                </a:solidFill>
                <a:latin typeface="Quattrocento"/>
                <a:ea typeface="Quattrocento"/>
                <a:cs typeface="Quattrocento"/>
                <a:sym typeface="Quattrocento"/>
              </a:rPr>
              <a:t>Emphasize the most important details.</a:t>
            </a:r>
          </a:p>
          <a:p>
            <a:pPr marL="0" marR="0" lvl="0" indent="0" algn="l" rtl="0">
              <a:lnSpc>
                <a:spcPct val="80000"/>
              </a:lnSpc>
              <a:spcBef>
                <a:spcPts val="1520"/>
              </a:spcBef>
              <a:spcAft>
                <a:spcPts val="0"/>
              </a:spcAft>
              <a:buClr>
                <a:srgbClr val="000000"/>
              </a:buClr>
              <a:buSzPct val="100000"/>
              <a:buFont typeface="Arial"/>
              <a:buChar char="•"/>
            </a:pPr>
            <a:r>
              <a:rPr lang="en-US" sz="3600" b="0" i="0" u="none">
                <a:solidFill>
                  <a:srgbClr val="000000"/>
                </a:solidFill>
                <a:latin typeface="Quattrocento"/>
                <a:ea typeface="Quattrocento"/>
                <a:cs typeface="Quattrocento"/>
                <a:sym typeface="Quattrocento"/>
              </a:rPr>
              <a:t>Address opposing view and refute it.</a:t>
            </a:r>
          </a:p>
          <a:p>
            <a:pPr marL="0" marR="0" lvl="0" indent="0" algn="l" rtl="0">
              <a:lnSpc>
                <a:spcPct val="80000"/>
              </a:lnSpc>
              <a:spcBef>
                <a:spcPts val="1520"/>
              </a:spcBef>
              <a:spcAft>
                <a:spcPts val="0"/>
              </a:spcAft>
              <a:buClr>
                <a:srgbClr val="000000"/>
              </a:buClr>
              <a:buSzPct val="100000"/>
              <a:buFont typeface="Arial"/>
              <a:buChar char="•"/>
            </a:pPr>
            <a:r>
              <a:rPr lang="en-US" sz="3600" b="0" i="0" u="none">
                <a:solidFill>
                  <a:srgbClr val="000000"/>
                </a:solidFill>
                <a:latin typeface="Quattrocento"/>
                <a:ea typeface="Quattrocento"/>
                <a:cs typeface="Quattrocento"/>
                <a:sym typeface="Quattrocento"/>
              </a:rPr>
              <a:t>NO logical holes.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LET’S TRY AGAIN...</a:t>
            </a:r>
          </a:p>
        </p:txBody>
      </p:sp>
      <p:sp>
        <p:nvSpPr>
          <p:cNvPr id="333" name="Shape 333"/>
          <p:cNvSpPr txBox="1">
            <a:spLocks noGrp="1"/>
          </p:cNvSpPr>
          <p:nvPr>
            <p:ph type="body" idx="1"/>
          </p:nvPr>
        </p:nvSpPr>
        <p:spPr>
          <a:xfrm>
            <a:off x="406400" y="2309811"/>
            <a:ext cx="12039599" cy="6629400"/>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Apple has come down from $363 in February to $316 Monday. Furthermore, that masks the fact that the company is sitting on a ton of net cash. At the end of the last quarter, cash, securities and other liquid assets exceeded liabilities by $51 billion, or around $55 a share. This may top $60 by the end of this quarter.</a:t>
            </a:r>
          </a:p>
          <a:p>
            <a:pPr marL="0" marR="0" lvl="0" indent="0" algn="l" rtl="0">
              <a:lnSpc>
                <a:spcPct val="100000"/>
              </a:lnSpc>
              <a:spcBef>
                <a:spcPts val="136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So the cash-free stock price — the enterprise value of the business — may only be around $260.</a:t>
            </a:r>
          </a:p>
          <a:p>
            <a:pPr marL="0" marR="0" lvl="0" indent="0" algn="l" rtl="0">
              <a:lnSpc>
                <a:spcPct val="100000"/>
              </a:lnSpc>
              <a:spcBef>
                <a:spcPts val="2000"/>
              </a:spcBef>
              <a:spcAft>
                <a:spcPts val="0"/>
              </a:spcAft>
              <a:buClr>
                <a:srgbClr val="404040"/>
              </a:buClr>
              <a:buSzPct val="25000"/>
              <a:buFont typeface="Arial"/>
              <a:buNone/>
            </a:pPr>
            <a:r>
              <a:rPr lang="en-US" sz="2800" b="0" i="0" u="none">
                <a:solidFill>
                  <a:srgbClr val="404040"/>
                </a:solidFill>
                <a:latin typeface="Times New Roman"/>
                <a:ea typeface="Times New Roman"/>
                <a:cs typeface="Times New Roman"/>
                <a:sym typeface="Times New Roman"/>
              </a:rPr>
              <a:t>That’s barely 10 times forecast earnings of $25 for the fiscal year ending in September. It’s just nine times next year’s forecast earnings. And it’s only around 2.3 times this year’s sales.</a:t>
            </a:r>
          </a:p>
          <a:p>
            <a:pPr marL="0" marR="0" lvl="0" indent="0" algn="l" rtl="0">
              <a:lnSpc>
                <a:spcPct val="100000"/>
              </a:lnSpc>
              <a:spcBef>
                <a:spcPts val="2000"/>
              </a:spcBef>
              <a:spcAft>
                <a:spcPts val="0"/>
              </a:spcAft>
              <a:buClr>
                <a:srgbClr val="404040"/>
              </a:buClr>
              <a:buSzPct val="25000"/>
              <a:buFont typeface="Arial"/>
              <a:buNone/>
            </a:pPr>
            <a:r>
              <a:rPr lang="en-US" sz="2800" b="0" i="1" u="none">
                <a:solidFill>
                  <a:srgbClr val="404040"/>
                </a:solidFill>
                <a:latin typeface="Times New Roman"/>
                <a:ea typeface="Times New Roman"/>
                <a:cs typeface="Times New Roman"/>
                <a:sym typeface="Times New Roman"/>
              </a:rPr>
              <a:t>Brett Arrends "Is Apple Becoming a Value Stock." on Marketwatch.com June</a:t>
            </a:r>
            <a:r>
              <a:rPr lang="en-US" sz="1200" b="0" i="1" u="none">
                <a:solidFill>
                  <a:srgbClr val="404040"/>
                </a:solidFill>
                <a:latin typeface="Times New Roman"/>
                <a:ea typeface="Times New Roman"/>
                <a:cs typeface="Times New Roman"/>
                <a:sym typeface="Times New Roman"/>
              </a:rPr>
              <a:t> 2</a:t>
            </a:r>
          </a:p>
          <a:p>
            <a:pPr marL="0" marR="0" lvl="0" indent="0" algn="l" rtl="0">
              <a:spcBef>
                <a:spcPts val="1040"/>
              </a:spcBef>
              <a:spcAft>
                <a:spcPts val="0"/>
              </a:spcAft>
              <a:buClr>
                <a:schemeClr val="dk1"/>
              </a:buClr>
              <a:buSzPct val="25000"/>
              <a:buFont typeface="Arial"/>
              <a:buNone/>
            </a:pPr>
            <a:endParaRPr sz="1200" b="0" i="1" u="none">
              <a:solidFill>
                <a:srgbClr val="404040"/>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EXAMPLE</a:t>
            </a:r>
          </a:p>
        </p:txBody>
      </p:sp>
      <p:sp>
        <p:nvSpPr>
          <p:cNvPr id="339" name="Shape 339"/>
          <p:cNvSpPr txBox="1">
            <a:spLocks noGrp="1"/>
          </p:cNvSpPr>
          <p:nvPr>
            <p:ph type="body" idx="1"/>
          </p:nvPr>
        </p:nvSpPr>
        <p:spPr>
          <a:xfrm>
            <a:off x="1092200" y="2362200"/>
            <a:ext cx="10820400" cy="6554786"/>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a:solidFill>
                  <a:srgbClr val="000000"/>
                </a:solidFill>
                <a:latin typeface="Quattrocento"/>
                <a:ea typeface="Quattrocento"/>
                <a:cs typeface="Quattrocento"/>
                <a:sym typeface="Quattrocento"/>
              </a:rPr>
              <a:t>In this ad for </a:t>
            </a:r>
            <a:r>
              <a:rPr lang="en-US" sz="2800" b="1" i="0" u="sng">
                <a:solidFill>
                  <a:schemeClr val="hlink"/>
                </a:solidFill>
                <a:latin typeface="Arial"/>
                <a:ea typeface="Arial"/>
                <a:cs typeface="Arial"/>
                <a:sym typeface="Arial"/>
                <a:hlinkClick r:id="rId3"/>
              </a:rPr>
              <a:t>St. Jude’s Hospital</a:t>
            </a:r>
            <a:r>
              <a:rPr lang="en-US" sz="2800" b="1" i="0" u="none">
                <a:solidFill>
                  <a:srgbClr val="000000"/>
                </a:solidFill>
                <a:latin typeface="Quattrocento"/>
                <a:ea typeface="Quattrocento"/>
                <a:cs typeface="Quattrocento"/>
                <a:sym typeface="Quattrocento"/>
              </a:rPr>
              <a:t>, what appeals do we see? </a:t>
            </a:r>
          </a:p>
          <a:p>
            <a:pPr marL="0" marR="0" lvl="0" indent="0" algn="l" rtl="0">
              <a:lnSpc>
                <a:spcPct val="100000"/>
              </a:lnSpc>
              <a:spcBef>
                <a:spcPts val="1440"/>
              </a:spcBef>
              <a:spcAft>
                <a:spcPts val="0"/>
              </a:spcAft>
              <a:buClr>
                <a:srgbClr val="000000"/>
              </a:buClr>
              <a:buSzPct val="25000"/>
              <a:buFont typeface="Arial"/>
              <a:buNone/>
            </a:pPr>
            <a:r>
              <a:rPr lang="en-US" sz="3200" b="1" i="0" u="none">
                <a:solidFill>
                  <a:srgbClr val="000000"/>
                </a:solidFill>
                <a:latin typeface="Quattrocento"/>
                <a:ea typeface="Quattrocento"/>
                <a:cs typeface="Quattrocento"/>
                <a:sym typeface="Quattrocento"/>
              </a:rPr>
              <a:t>Which appeal is most effective in your opinion? Why?</a:t>
            </a:r>
          </a:p>
          <a:p>
            <a:pPr marL="0" marR="0" lvl="0" indent="0" algn="l" rtl="0">
              <a:spcBef>
                <a:spcPts val="1440"/>
              </a:spcBef>
              <a:spcAft>
                <a:spcPts val="0"/>
              </a:spcAft>
              <a:buClr>
                <a:schemeClr val="dk1"/>
              </a:buClr>
              <a:buSzPct val="25000"/>
              <a:buFont typeface="Arial"/>
              <a:buNone/>
            </a:pPr>
            <a:endParaRPr sz="3200" b="1" i="0" u="none">
              <a:solidFill>
                <a:srgbClr val="000000"/>
              </a:solidFill>
              <a:latin typeface="Quattrocento"/>
              <a:ea typeface="Quattrocento"/>
              <a:cs typeface="Quattrocento"/>
              <a:sym typeface="Quattrocento"/>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REMEMBER THIS!</a:t>
            </a:r>
          </a:p>
        </p:txBody>
      </p:sp>
      <p:sp>
        <p:nvSpPr>
          <p:cNvPr id="345" name="Shape 345"/>
          <p:cNvSpPr txBox="1">
            <a:spLocks noGrp="1"/>
          </p:cNvSpPr>
          <p:nvPr>
            <p:ph type="body" idx="1"/>
          </p:nvPr>
        </p:nvSpPr>
        <p:spPr>
          <a:xfrm>
            <a:off x="1092200" y="2895600"/>
            <a:ext cx="10820400" cy="6021386"/>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a:solidFill>
                  <a:srgbClr val="000000"/>
                </a:solidFill>
                <a:latin typeface="Arial"/>
                <a:ea typeface="Arial"/>
                <a:cs typeface="Arial"/>
                <a:sym typeface="Arial"/>
              </a:rPr>
              <a:t>CREDIBILITY is about the SPEAKER</a:t>
            </a:r>
          </a:p>
          <a:p>
            <a:pPr marL="0" marR="0" lvl="0" indent="0" algn="l" rtl="0">
              <a:lnSpc>
                <a:spcPct val="100000"/>
              </a:lnSpc>
              <a:spcBef>
                <a:spcPts val="1360"/>
              </a:spcBef>
              <a:spcAft>
                <a:spcPts val="0"/>
              </a:spcAft>
              <a:buClr>
                <a:srgbClr val="000000"/>
              </a:buClr>
              <a:buSzPct val="25000"/>
              <a:buFont typeface="Arial"/>
              <a:buNone/>
            </a:pPr>
            <a:r>
              <a:rPr lang="en-US" sz="2800" b="1" i="0" u="none">
                <a:solidFill>
                  <a:srgbClr val="000000"/>
                </a:solidFill>
                <a:latin typeface="Arial"/>
                <a:ea typeface="Arial"/>
                <a:cs typeface="Arial"/>
                <a:sym typeface="Arial"/>
              </a:rPr>
              <a:t>EMOTION is about the AUDIENCE</a:t>
            </a:r>
          </a:p>
          <a:p>
            <a:pPr marL="0" marR="0" lvl="0" indent="0" algn="l" rtl="0">
              <a:lnSpc>
                <a:spcPct val="100000"/>
              </a:lnSpc>
              <a:spcBef>
                <a:spcPts val="1360"/>
              </a:spcBef>
              <a:spcAft>
                <a:spcPts val="0"/>
              </a:spcAft>
              <a:buClr>
                <a:srgbClr val="000000"/>
              </a:buClr>
              <a:buSzPct val="25000"/>
              <a:buFont typeface="Arial"/>
              <a:buNone/>
            </a:pPr>
            <a:r>
              <a:rPr lang="en-US" sz="2800" b="1" i="0" u="none">
                <a:solidFill>
                  <a:srgbClr val="000000"/>
                </a:solidFill>
                <a:latin typeface="Arial"/>
                <a:ea typeface="Arial"/>
                <a:cs typeface="Arial"/>
                <a:sym typeface="Arial"/>
              </a:rPr>
              <a:t>LOGIC is about the TEXT</a:t>
            </a:r>
          </a:p>
          <a:p>
            <a:pPr marL="0" marR="0" lvl="0" indent="0" algn="l" rtl="0">
              <a:lnSpc>
                <a:spcPct val="100000"/>
              </a:lnSpc>
              <a:spcBef>
                <a:spcPts val="1440"/>
              </a:spcBef>
              <a:spcAft>
                <a:spcPts val="0"/>
              </a:spcAft>
              <a:buClr>
                <a:schemeClr val="dk1"/>
              </a:buClr>
              <a:buSzPct val="25000"/>
              <a:buFont typeface="Arial"/>
              <a:buNone/>
            </a:pPr>
            <a:endParaRPr sz="3200" b="1" i="0" u="none">
              <a:solidFill>
                <a:srgbClr val="000000"/>
              </a:solidFill>
              <a:latin typeface="Arial"/>
              <a:ea typeface="Arial"/>
              <a:cs typeface="Arial"/>
              <a:sym typeface="Arial"/>
            </a:endParaRPr>
          </a:p>
          <a:p>
            <a:pPr marL="0" marR="0" lvl="0" indent="0" algn="ctr" rtl="0">
              <a:lnSpc>
                <a:spcPct val="100000"/>
              </a:lnSpc>
              <a:spcBef>
                <a:spcPts val="1440"/>
              </a:spcBef>
              <a:spcAft>
                <a:spcPts val="0"/>
              </a:spcAft>
              <a:buClr>
                <a:srgbClr val="000000"/>
              </a:buClr>
              <a:buSzPct val="25000"/>
              <a:buFont typeface="Arial"/>
              <a:buNone/>
            </a:pPr>
            <a:r>
              <a:rPr lang="en-US" sz="3200" b="1" i="0" u="none">
                <a:solidFill>
                  <a:srgbClr val="000000"/>
                </a:solidFill>
                <a:latin typeface="Arial"/>
                <a:ea typeface="Arial"/>
                <a:cs typeface="Arial"/>
                <a:sym typeface="Arial"/>
              </a:rPr>
              <a:t>Effective argument relies on all three rhetorical appeals.</a:t>
            </a:r>
          </a:p>
          <a:p>
            <a:pPr marL="0" marR="0" lvl="0" indent="0" algn="l" rtl="0">
              <a:spcBef>
                <a:spcPts val="1440"/>
              </a:spcBef>
              <a:spcAft>
                <a:spcPts val="0"/>
              </a:spcAft>
              <a:buClr>
                <a:schemeClr val="dk1"/>
              </a:buClr>
              <a:buSzPct val="25000"/>
              <a:buFont typeface="Arial"/>
              <a:buNone/>
            </a:pPr>
            <a:endParaRPr sz="3200" b="1" i="0" u="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spcBef>
                <a:spcPts val="0"/>
              </a:spcBef>
              <a:buClr>
                <a:schemeClr val="dk2"/>
              </a:buClr>
              <a:buSzPct val="25000"/>
              <a:buFont typeface="Arial Black"/>
              <a:buNone/>
            </a:pPr>
            <a:endParaRPr sz="5100" b="0" i="0" u="none" strike="noStrike" cap="none">
              <a:solidFill>
                <a:schemeClr val="dk2"/>
              </a:solidFill>
              <a:latin typeface="Arial Black"/>
              <a:ea typeface="Arial Black"/>
              <a:cs typeface="Arial Black"/>
              <a:sym typeface="Arial Black"/>
            </a:endParaRPr>
          </a:p>
        </p:txBody>
      </p:sp>
      <p:sp>
        <p:nvSpPr>
          <p:cNvPr id="351" name="Shape 351"/>
          <p:cNvSpPr txBox="1">
            <a:spLocks noGrp="1"/>
          </p:cNvSpPr>
          <p:nvPr>
            <p:ph type="body" idx="1"/>
          </p:nvPr>
        </p:nvSpPr>
        <p:spPr>
          <a:xfrm>
            <a:off x="650875" y="2492375"/>
            <a:ext cx="10836275" cy="6219825"/>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Appeals in the Gioia piece…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p:nvPr/>
        </p:nvSpPr>
        <p:spPr>
          <a:xfrm>
            <a:off x="787400" y="2324100"/>
            <a:ext cx="11429999" cy="6642100"/>
          </a:xfrm>
          <a:prstGeom prst="roundRect">
            <a:avLst>
              <a:gd name="adj" fmla="val 246"/>
            </a:avLst>
          </a:prstGeom>
          <a:solidFill>
            <a:schemeClr val="accent1">
              <a:alpha val="92549"/>
            </a:schemeClr>
          </a:solidFill>
          <a:ln>
            <a:noFill/>
          </a:ln>
          <a:effectLst>
            <a:outerShdw blurRad="63500" dist="12698" dir="16200000">
              <a:schemeClr val="lt2">
                <a:alpha val="79607"/>
              </a:schemeClr>
            </a:outerShdw>
          </a:effectLst>
        </p:spPr>
        <p:txBody>
          <a:bodyPr lIns="0" tIns="0" rIns="0" bIns="0" anchor="t"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
        <p:nvSpPr>
          <p:cNvPr id="243" name="Shape 243"/>
          <p:cNvSpPr txBox="1">
            <a:spLocks noGrp="1"/>
          </p:cNvSpPr>
          <p:nvPr>
            <p:ph type="title"/>
          </p:nvPr>
        </p:nvSpPr>
        <p:spPr>
          <a:xfrm>
            <a:off x="1092200" y="355600"/>
            <a:ext cx="10820400" cy="1117599"/>
          </a:xfrm>
          <a:prstGeom prst="rect">
            <a:avLst/>
          </a:prstGeom>
          <a:noFill/>
          <a:ln>
            <a:noFill/>
          </a:ln>
        </p:spPr>
        <p:txBody>
          <a:bodyPr lIns="50800" tIns="50800" rIns="50800" bIns="50800" anchor="ctr" anchorCtr="0">
            <a:noAutofit/>
          </a:bodyPr>
          <a:lstStyle/>
          <a:p>
            <a:pPr marL="0" marR="0" lvl="0" indent="0" algn="ctr" rtl="0">
              <a:lnSpc>
                <a:spcPct val="90000"/>
              </a:lnSpc>
              <a:spcBef>
                <a:spcPts val="0"/>
              </a:spcBef>
              <a:spcAft>
                <a:spcPts val="0"/>
              </a:spcAft>
              <a:buClr>
                <a:srgbClr val="FFFFFF"/>
              </a:buClr>
              <a:buSzPct val="25000"/>
              <a:buFont typeface="Quattrocento"/>
              <a:buNone/>
            </a:pPr>
            <a:r>
              <a:rPr lang="en-US" sz="6200" b="1" i="0" u="none" strike="noStrike" cap="none">
                <a:solidFill>
                  <a:srgbClr val="FFFFFF"/>
                </a:solidFill>
                <a:latin typeface="Quattrocento"/>
                <a:ea typeface="Quattrocento"/>
                <a:cs typeface="Quattrocento"/>
                <a:sym typeface="Quattrocento"/>
              </a:rPr>
              <a:t>Aristotle  </a:t>
            </a:r>
          </a:p>
        </p:txBody>
      </p:sp>
      <p:sp>
        <p:nvSpPr>
          <p:cNvPr id="244" name="Shape 244"/>
          <p:cNvSpPr txBox="1">
            <a:spLocks noGrp="1"/>
          </p:cNvSpPr>
          <p:nvPr>
            <p:ph type="body" idx="1"/>
          </p:nvPr>
        </p:nvSpPr>
        <p:spPr>
          <a:xfrm>
            <a:off x="787400" y="2590800"/>
            <a:ext cx="6705599" cy="60960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3600" b="1" i="0" u="none" strike="noStrike" cap="none">
                <a:solidFill>
                  <a:srgbClr val="000000"/>
                </a:solidFill>
                <a:latin typeface="Times New Roman"/>
                <a:ea typeface="Times New Roman"/>
                <a:cs typeface="Times New Roman"/>
                <a:sym typeface="Times New Roman"/>
              </a:rPr>
              <a:t>The Father of Rhetoric</a:t>
            </a:r>
          </a:p>
          <a:p>
            <a:pPr marL="0" marR="0" lvl="0" indent="0" algn="ctr" rtl="0">
              <a:lnSpc>
                <a:spcPct val="100000"/>
              </a:lnSpc>
              <a:spcBef>
                <a:spcPts val="0"/>
              </a:spcBef>
              <a:spcAft>
                <a:spcPts val="0"/>
              </a:spcAft>
              <a:buClr>
                <a:srgbClr val="FFFFFF"/>
              </a:buClr>
              <a:buSzPct val="25000"/>
              <a:buFont typeface="Quattrocento"/>
              <a:buNone/>
            </a:pPr>
            <a:endParaRPr sz="3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ct val="25000"/>
              <a:buFont typeface="Times New Roman"/>
              <a:buNone/>
            </a:pPr>
            <a:r>
              <a:rPr lang="en-US" sz="3600" b="1" i="0" u="none" strike="noStrike" cap="none">
                <a:solidFill>
                  <a:srgbClr val="000000"/>
                </a:solidFill>
                <a:latin typeface="Times New Roman"/>
                <a:ea typeface="Times New Roman"/>
                <a:cs typeface="Times New Roman"/>
                <a:sym typeface="Times New Roman"/>
              </a:rPr>
              <a:t>The Definition of Rhetoric:</a:t>
            </a:r>
          </a:p>
          <a:p>
            <a:pPr marL="0" marR="0" lvl="0" indent="0" algn="ctr" rtl="0">
              <a:lnSpc>
                <a:spcPct val="100000"/>
              </a:lnSpc>
              <a:spcBef>
                <a:spcPts val="0"/>
              </a:spcBef>
              <a:spcAft>
                <a:spcPts val="0"/>
              </a:spcAft>
              <a:buClr>
                <a:srgbClr val="000000"/>
              </a:buClr>
              <a:buSzPct val="25000"/>
              <a:buFont typeface="Times New Roman"/>
              <a:buNone/>
            </a:pPr>
            <a:r>
              <a:rPr lang="en-US" sz="3600" b="0" i="0" u="none" strike="noStrike" cap="none">
                <a:solidFill>
                  <a:srgbClr val="000000"/>
                </a:solidFill>
                <a:latin typeface="Times New Roman"/>
                <a:ea typeface="Times New Roman"/>
                <a:cs typeface="Times New Roman"/>
                <a:sym typeface="Times New Roman"/>
              </a:rPr>
              <a:t>the ability to see what is potentially persuasive in every given case-- having a command of language.</a:t>
            </a:r>
          </a:p>
        </p:txBody>
      </p:sp>
      <p:pic>
        <p:nvPicPr>
          <p:cNvPr id="245" name="Shape 245"/>
          <p:cNvPicPr preferRelativeResize="0"/>
          <p:nvPr/>
        </p:nvPicPr>
        <p:blipFill rotWithShape="1">
          <a:blip r:embed="rId3">
            <a:alphaModFix/>
          </a:blip>
          <a:srcRect/>
          <a:stretch/>
        </p:blipFill>
        <p:spPr>
          <a:xfrm>
            <a:off x="7683500" y="2819400"/>
            <a:ext cx="4064000" cy="4902200"/>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1092200" y="190500"/>
            <a:ext cx="10820400" cy="1409700"/>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4600" b="0" i="0" u="none" strike="noStrike" cap="none">
                <a:solidFill>
                  <a:schemeClr val="dk2"/>
                </a:solidFill>
                <a:latin typeface="Arial Black"/>
                <a:ea typeface="Arial Black"/>
                <a:cs typeface="Arial Black"/>
                <a:sym typeface="Arial Black"/>
              </a:rPr>
              <a:t>THE RHETORICAL RELATIONSHIP</a:t>
            </a:r>
          </a:p>
        </p:txBody>
      </p:sp>
      <p:sp>
        <p:nvSpPr>
          <p:cNvPr id="357" name="Shape 357"/>
          <p:cNvSpPr txBox="1">
            <a:spLocks noGrp="1"/>
          </p:cNvSpPr>
          <p:nvPr>
            <p:ph type="body" idx="1"/>
          </p:nvPr>
        </p:nvSpPr>
        <p:spPr>
          <a:xfrm>
            <a:off x="482600" y="2438400"/>
            <a:ext cx="12039599" cy="6502399"/>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a:solidFill>
                  <a:schemeClr val="dk1"/>
                </a:solidFill>
                <a:latin typeface="Georgia"/>
                <a:ea typeface="Georgia"/>
                <a:cs typeface="Georgia"/>
                <a:sym typeface="Georgia"/>
              </a:rPr>
              <a:t>The </a:t>
            </a:r>
            <a:r>
              <a:rPr lang="en-US" sz="3600" b="1" i="1" u="sng">
                <a:solidFill>
                  <a:schemeClr val="dk1"/>
                </a:solidFill>
                <a:latin typeface="Georgia"/>
                <a:ea typeface="Georgia"/>
                <a:cs typeface="Georgia"/>
                <a:sym typeface="Georgia"/>
              </a:rPr>
              <a:t>speaker</a:t>
            </a:r>
            <a:r>
              <a:rPr lang="en-US" sz="3600" b="1" i="0" u="none">
                <a:solidFill>
                  <a:schemeClr val="dk1"/>
                </a:solidFill>
                <a:latin typeface="Georgia"/>
                <a:ea typeface="Georgia"/>
                <a:cs typeface="Georgia"/>
                <a:sym typeface="Georgia"/>
              </a:rPr>
              <a:t> is the person or group who creates a text.  It is important to not only think of the speaker as a name, but to consider the description of the speaker.  </a:t>
            </a:r>
          </a:p>
          <a:p>
            <a:pPr marL="0" marR="0" lvl="0" indent="0" algn="l" rtl="0">
              <a:lnSpc>
                <a:spcPct val="100000"/>
              </a:lnSpc>
              <a:spcBef>
                <a:spcPts val="1520"/>
              </a:spcBef>
              <a:spcAft>
                <a:spcPts val="0"/>
              </a:spcAft>
              <a:buClr>
                <a:schemeClr val="dk1"/>
              </a:buClr>
              <a:buSzPct val="25000"/>
              <a:buFont typeface="Arial"/>
              <a:buNone/>
            </a:pPr>
            <a:r>
              <a:rPr lang="en-US" sz="3600" b="1" i="0" u="none">
                <a:solidFill>
                  <a:schemeClr val="dk1"/>
                </a:solidFill>
                <a:latin typeface="Georgia"/>
                <a:ea typeface="Georgia"/>
                <a:cs typeface="Georgia"/>
                <a:sym typeface="Georgia"/>
              </a:rPr>
              <a:t>The </a:t>
            </a:r>
            <a:r>
              <a:rPr lang="en-US" sz="3600" b="1" i="1" u="sng">
                <a:solidFill>
                  <a:schemeClr val="dk1"/>
                </a:solidFill>
                <a:latin typeface="Georgia"/>
                <a:ea typeface="Georgia"/>
                <a:cs typeface="Georgia"/>
                <a:sym typeface="Georgia"/>
              </a:rPr>
              <a:t>audience</a:t>
            </a:r>
            <a:r>
              <a:rPr lang="en-US" sz="3600" b="1" i="0" u="none">
                <a:solidFill>
                  <a:schemeClr val="dk1"/>
                </a:solidFill>
                <a:latin typeface="Georgia"/>
                <a:ea typeface="Georgia"/>
                <a:cs typeface="Georgia"/>
                <a:sym typeface="Georgia"/>
              </a:rPr>
              <a:t> is the listener, viewer, or reader of a text or performance, but it is important to note that there may be multiple audiences.  </a:t>
            </a:r>
          </a:p>
          <a:p>
            <a:pPr marL="0" marR="0" lvl="0" indent="0" algn="l" rtl="0">
              <a:lnSpc>
                <a:spcPct val="100000"/>
              </a:lnSpc>
              <a:spcBef>
                <a:spcPts val="1520"/>
              </a:spcBef>
              <a:spcAft>
                <a:spcPts val="0"/>
              </a:spcAft>
              <a:buClr>
                <a:schemeClr val="dk1"/>
              </a:buClr>
              <a:buSzPct val="25000"/>
              <a:buFont typeface="Arial"/>
              <a:buNone/>
            </a:pPr>
            <a:r>
              <a:rPr lang="en-US" sz="3600" b="1" i="0" u="none">
                <a:solidFill>
                  <a:schemeClr val="dk1"/>
                </a:solidFill>
                <a:latin typeface="Georgia"/>
                <a:ea typeface="Georgia"/>
                <a:cs typeface="Georgia"/>
                <a:sym typeface="Georgia"/>
              </a:rPr>
              <a:t>The </a:t>
            </a:r>
            <a:r>
              <a:rPr lang="en-US" sz="3600" b="1" i="1" u="sng">
                <a:solidFill>
                  <a:schemeClr val="dk1"/>
                </a:solidFill>
                <a:latin typeface="Georgia"/>
                <a:ea typeface="Georgia"/>
                <a:cs typeface="Georgia"/>
                <a:sym typeface="Georgia"/>
              </a:rPr>
              <a:t>subject of the text</a:t>
            </a:r>
            <a:r>
              <a:rPr lang="en-US" sz="3600" b="1" i="0" u="none">
                <a:solidFill>
                  <a:schemeClr val="dk1"/>
                </a:solidFill>
                <a:latin typeface="Georgia"/>
                <a:ea typeface="Georgia"/>
                <a:cs typeface="Georgia"/>
                <a:sym typeface="Georgia"/>
              </a:rPr>
              <a:t> is the self-explanatory.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5100" b="0" i="0" u="none" strike="noStrike" cap="none">
                <a:solidFill>
                  <a:schemeClr val="dk2"/>
                </a:solidFill>
                <a:latin typeface="Arial Black"/>
                <a:ea typeface="Arial Black"/>
                <a:cs typeface="Arial Black"/>
                <a:sym typeface="Arial Black"/>
              </a:rPr>
              <a:t>THE RHETORICAL TRIANGLE</a:t>
            </a:r>
          </a:p>
        </p:txBody>
      </p:sp>
      <p:sp>
        <p:nvSpPr>
          <p:cNvPr id="363" name="Shape 363"/>
          <p:cNvSpPr txBox="1">
            <a:spLocks noGrp="1"/>
          </p:cNvSpPr>
          <p:nvPr>
            <p:ph type="body" idx="1"/>
          </p:nvPr>
        </p:nvSpPr>
        <p:spPr>
          <a:xfrm>
            <a:off x="1092200" y="2309811"/>
            <a:ext cx="10896600" cy="6630987"/>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a:solidFill>
                  <a:schemeClr val="dk1"/>
                </a:solidFill>
                <a:latin typeface="Georgia"/>
                <a:ea typeface="Georgia"/>
                <a:cs typeface="Georgia"/>
                <a:sym typeface="Georgia"/>
              </a:rPr>
              <a:t>It’s important to note the relationship among the speaker, audience, and subject.</a:t>
            </a:r>
          </a:p>
          <a:p>
            <a:pPr marL="0" marR="0" lvl="0" indent="0" algn="ctr" rtl="0">
              <a:lnSpc>
                <a:spcPct val="100000"/>
              </a:lnSpc>
              <a:spcBef>
                <a:spcPts val="1360"/>
              </a:spcBef>
              <a:spcAft>
                <a:spcPts val="0"/>
              </a:spcAft>
              <a:buClr>
                <a:schemeClr val="dk1"/>
              </a:buClr>
              <a:buSzPct val="25000"/>
              <a:buFont typeface="Arial"/>
              <a:buNone/>
            </a:pPr>
            <a:endParaRPr sz="2800" b="1" i="0" u="none">
              <a:solidFill>
                <a:schemeClr val="dk1"/>
              </a:solidFill>
              <a:latin typeface="Georgia"/>
              <a:ea typeface="Georgia"/>
              <a:cs typeface="Georgia"/>
              <a:sym typeface="Georgia"/>
            </a:endParaRPr>
          </a:p>
          <a:p>
            <a:pPr marL="0" marR="0" lvl="0" indent="0" algn="ctr" rtl="0">
              <a:lnSpc>
                <a:spcPct val="100000"/>
              </a:lnSpc>
              <a:spcBef>
                <a:spcPts val="1360"/>
              </a:spcBef>
              <a:spcAft>
                <a:spcPts val="0"/>
              </a:spcAft>
              <a:buClr>
                <a:schemeClr val="dk1"/>
              </a:buClr>
              <a:buSzPct val="25000"/>
              <a:buFont typeface="Arial"/>
              <a:buNone/>
            </a:pPr>
            <a:r>
              <a:rPr lang="en-US" sz="2800" b="1" i="0" u="none">
                <a:solidFill>
                  <a:schemeClr val="dk1"/>
                </a:solidFill>
                <a:latin typeface="Georgia"/>
                <a:ea typeface="Georgia"/>
                <a:cs typeface="Georgia"/>
                <a:sym typeface="Georgia"/>
              </a:rPr>
              <a:t>Why are these elements important?</a:t>
            </a:r>
          </a:p>
          <a:p>
            <a:pPr marL="0" marR="0" lvl="0" indent="0" algn="ctr" rtl="0">
              <a:lnSpc>
                <a:spcPct val="100000"/>
              </a:lnSpc>
              <a:spcBef>
                <a:spcPts val="1360"/>
              </a:spcBef>
              <a:spcAft>
                <a:spcPts val="0"/>
              </a:spcAft>
              <a:buClr>
                <a:schemeClr val="dk1"/>
              </a:buClr>
              <a:buSzPct val="25000"/>
              <a:buFont typeface="Arial"/>
              <a:buNone/>
            </a:pPr>
            <a:r>
              <a:rPr lang="en-US" sz="2800" b="1" i="0" u="none">
                <a:solidFill>
                  <a:schemeClr val="dk1"/>
                </a:solidFill>
                <a:latin typeface="Georgia"/>
                <a:ea typeface="Georgia"/>
                <a:cs typeface="Georgia"/>
                <a:sym typeface="Georgia"/>
              </a:rPr>
              <a:t>What is the relationship between these elements?</a:t>
            </a:r>
          </a:p>
          <a:p>
            <a:pPr marL="0" marR="0" lvl="0" indent="0" algn="l" rtl="0">
              <a:spcBef>
                <a:spcPts val="1360"/>
              </a:spcBef>
              <a:spcAft>
                <a:spcPts val="0"/>
              </a:spcAft>
              <a:buClr>
                <a:schemeClr val="dk1"/>
              </a:buClr>
              <a:buSzPct val="25000"/>
              <a:buFont typeface="Arial"/>
              <a:buNone/>
            </a:pPr>
            <a:endParaRPr sz="2800" b="1" i="0" u="none">
              <a:solidFill>
                <a:schemeClr val="dk1"/>
              </a:solidFill>
              <a:latin typeface="Georgia"/>
              <a:ea typeface="Georgia"/>
              <a:cs typeface="Georgia"/>
              <a:sym typeface="Georgia"/>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rot="5400000">
            <a:off x="6730205" y="3088481"/>
            <a:ext cx="8321675" cy="2925761"/>
          </a:xfrm>
          <a:prstGeom prst="rect">
            <a:avLst/>
          </a:prstGeom>
          <a:noFill/>
          <a:ln>
            <a:noFill/>
          </a:ln>
        </p:spPr>
        <p:txBody>
          <a:bodyPr lIns="130025" tIns="65000" rIns="130025" bIns="65000" anchor="b" anchorCtr="0">
            <a:noAutofit/>
          </a:bodyPr>
          <a:lstStyle/>
          <a:p>
            <a:pPr marL="0" marR="0" lvl="0" indent="0" algn="l" rtl="0">
              <a:spcBef>
                <a:spcPts val="0"/>
              </a:spcBef>
              <a:buClr>
                <a:schemeClr val="dk2"/>
              </a:buClr>
              <a:buSzPct val="25000"/>
              <a:buFont typeface="Arial Black"/>
              <a:buNone/>
            </a:pPr>
            <a:endParaRPr sz="5100" b="0" i="0" u="none" strike="noStrike" cap="none">
              <a:solidFill>
                <a:schemeClr val="dk2"/>
              </a:solidFill>
              <a:latin typeface="Arial Black"/>
              <a:ea typeface="Arial Black"/>
              <a:cs typeface="Arial Black"/>
              <a:sym typeface="Arial Black"/>
            </a:endParaRPr>
          </a:p>
        </p:txBody>
      </p:sp>
      <p:sp>
        <p:nvSpPr>
          <p:cNvPr id="369" name="Shape 369"/>
          <p:cNvSpPr txBox="1">
            <a:spLocks noGrp="1"/>
          </p:cNvSpPr>
          <p:nvPr>
            <p:ph type="body" idx="1"/>
          </p:nvPr>
        </p:nvSpPr>
        <p:spPr>
          <a:xfrm rot="5400000">
            <a:off x="1365250" y="1250950"/>
            <a:ext cx="7416800" cy="7962899"/>
          </a:xfrm>
          <a:prstGeom prst="rect">
            <a:avLst/>
          </a:prstGeom>
          <a:noFill/>
          <a:ln>
            <a:noFill/>
          </a:ln>
        </p:spPr>
        <p:txBody>
          <a:bodyPr lIns="130025" tIns="65000" rIns="130025" bIns="65000" anchor="t" anchorCtr="0">
            <a:noAutofit/>
          </a:bodyPr>
          <a:lstStyle/>
          <a:p>
            <a:pPr marL="0" marR="0" lvl="0" indent="0" algn="l" rtl="0">
              <a:spcBef>
                <a:spcPts val="0"/>
              </a:spcBef>
              <a:spcAft>
                <a:spcPts val="0"/>
              </a:spcAft>
              <a:buClr>
                <a:schemeClr val="dk1"/>
              </a:buClr>
              <a:buSzPct val="25000"/>
              <a:buFont typeface="Arial"/>
              <a:buNone/>
            </a:pPr>
            <a:endParaRPr sz="2800" b="1">
              <a:solidFill>
                <a:schemeClr val="dk1"/>
              </a:solidFill>
              <a:latin typeface="Arial"/>
              <a:ea typeface="Arial"/>
              <a:cs typeface="Arial"/>
              <a:sym typeface="Arial"/>
            </a:endParaRPr>
          </a:p>
        </p:txBody>
      </p:sp>
      <p:sp>
        <p:nvSpPr>
          <p:cNvPr id="370" name="Shape 370"/>
          <p:cNvSpPr txBox="1"/>
          <p:nvPr/>
        </p:nvSpPr>
        <p:spPr>
          <a:xfrm>
            <a:off x="228600" y="228600"/>
            <a:ext cx="12141200" cy="1066799"/>
          </a:xfrm>
          <a:prstGeom prst="rect">
            <a:avLst/>
          </a:prstGeom>
          <a:noFill/>
          <a:ln>
            <a:noFill/>
          </a:ln>
        </p:spPr>
        <p:txBody>
          <a:bodyPr lIns="50800" tIns="50800" rIns="50800" bIns="50800" anchor="ctr" anchorCtr="0">
            <a:noAutofit/>
          </a:bodyPr>
          <a:lstStyle/>
          <a:p>
            <a:pPr marL="0" marR="0" lvl="0" indent="0" algn="ctr" rtl="0">
              <a:lnSpc>
                <a:spcPct val="90000"/>
              </a:lnSpc>
              <a:spcBef>
                <a:spcPts val="0"/>
              </a:spcBef>
              <a:spcAft>
                <a:spcPts val="0"/>
              </a:spcAft>
              <a:buClr>
                <a:srgbClr val="7F7F7F"/>
              </a:buClr>
              <a:buSzPct val="25000"/>
              <a:buFont typeface="Trebuchet MS"/>
              <a:buNone/>
            </a:pPr>
            <a:r>
              <a:rPr lang="en-US" sz="5900" b="1" i="0" u="none">
                <a:solidFill>
                  <a:srgbClr val="7F7F7F"/>
                </a:solidFill>
                <a:latin typeface="Trebuchet MS"/>
                <a:ea typeface="Trebuchet MS"/>
                <a:cs typeface="Trebuchet MS"/>
                <a:sym typeface="Trebuchet MS"/>
              </a:rPr>
              <a:t>The Rhetorical Triangle</a:t>
            </a:r>
          </a:p>
        </p:txBody>
      </p:sp>
      <p:sp>
        <p:nvSpPr>
          <p:cNvPr id="371" name="Shape 371"/>
          <p:cNvSpPr/>
          <p:nvPr/>
        </p:nvSpPr>
        <p:spPr>
          <a:xfrm>
            <a:off x="3683000" y="1676400"/>
            <a:ext cx="5029199" cy="4572000"/>
          </a:xfrm>
          <a:prstGeom prst="triangle">
            <a:avLst>
              <a:gd name="adj" fmla="val 50000"/>
            </a:avLst>
          </a:prstGeom>
          <a:noFill/>
          <a:ln w="762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
        <p:nvSpPr>
          <p:cNvPr id="372" name="Shape 372"/>
          <p:cNvSpPr txBox="1"/>
          <p:nvPr/>
        </p:nvSpPr>
        <p:spPr>
          <a:xfrm>
            <a:off x="5283200" y="1219200"/>
            <a:ext cx="1828800" cy="381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ahoma"/>
              <a:buNone/>
            </a:pPr>
            <a:r>
              <a:rPr lang="en-US" sz="1800" b="1" i="0" u="none">
                <a:solidFill>
                  <a:schemeClr val="dk1"/>
                </a:solidFill>
                <a:latin typeface="Tahoma"/>
                <a:ea typeface="Tahoma"/>
                <a:cs typeface="Tahoma"/>
                <a:sym typeface="Tahoma"/>
              </a:rPr>
              <a:t>SPEAKER</a:t>
            </a:r>
          </a:p>
        </p:txBody>
      </p:sp>
      <p:sp>
        <p:nvSpPr>
          <p:cNvPr id="373" name="Shape 373"/>
          <p:cNvSpPr txBox="1"/>
          <p:nvPr/>
        </p:nvSpPr>
        <p:spPr>
          <a:xfrm>
            <a:off x="2235200" y="6248400"/>
            <a:ext cx="1828800" cy="381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ahoma"/>
              <a:buNone/>
            </a:pPr>
            <a:r>
              <a:rPr lang="en-US" sz="1800" b="1" i="0" u="none">
                <a:solidFill>
                  <a:schemeClr val="dk1"/>
                </a:solidFill>
                <a:latin typeface="Tahoma"/>
                <a:ea typeface="Tahoma"/>
                <a:cs typeface="Tahoma"/>
                <a:sym typeface="Tahoma"/>
              </a:rPr>
              <a:t>AUDIENCE</a:t>
            </a:r>
          </a:p>
        </p:txBody>
      </p:sp>
      <p:sp>
        <p:nvSpPr>
          <p:cNvPr id="374" name="Shape 374"/>
          <p:cNvSpPr txBox="1"/>
          <p:nvPr/>
        </p:nvSpPr>
        <p:spPr>
          <a:xfrm>
            <a:off x="8102600" y="6248400"/>
            <a:ext cx="1828800" cy="381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ahoma"/>
              <a:buNone/>
            </a:pPr>
            <a:r>
              <a:rPr lang="en-US" sz="1800" b="1" i="0" u="none">
                <a:solidFill>
                  <a:schemeClr val="dk1"/>
                </a:solidFill>
                <a:latin typeface="Tahoma"/>
                <a:ea typeface="Tahoma"/>
                <a:cs typeface="Tahoma"/>
                <a:sym typeface="Tahoma"/>
              </a:rPr>
              <a:t>TEXT</a:t>
            </a:r>
          </a:p>
        </p:txBody>
      </p:sp>
      <p:cxnSp>
        <p:nvCxnSpPr>
          <p:cNvPr id="375" name="Shape 375"/>
          <p:cNvCxnSpPr/>
          <p:nvPr/>
        </p:nvCxnSpPr>
        <p:spPr>
          <a:xfrm flipH="1">
            <a:off x="3454399" y="1600200"/>
            <a:ext cx="2590800" cy="4648199"/>
          </a:xfrm>
          <a:prstGeom prst="straightConnector1">
            <a:avLst/>
          </a:prstGeom>
          <a:noFill/>
          <a:ln w="38100" cap="flat" cmpd="sng">
            <a:solidFill>
              <a:schemeClr val="dk1"/>
            </a:solidFill>
            <a:prstDash val="solid"/>
            <a:miter/>
            <a:headEnd type="stealth" w="lg" len="lg"/>
            <a:tailEnd type="stealth" w="lg" len="lg"/>
          </a:ln>
        </p:spPr>
      </p:cxnSp>
      <p:cxnSp>
        <p:nvCxnSpPr>
          <p:cNvPr id="376" name="Shape 376"/>
          <p:cNvCxnSpPr/>
          <p:nvPr/>
        </p:nvCxnSpPr>
        <p:spPr>
          <a:xfrm>
            <a:off x="6350000" y="1600200"/>
            <a:ext cx="2590800" cy="4572000"/>
          </a:xfrm>
          <a:prstGeom prst="straightConnector1">
            <a:avLst/>
          </a:prstGeom>
          <a:noFill/>
          <a:ln w="38100" cap="flat" cmpd="sng">
            <a:solidFill>
              <a:schemeClr val="dk1"/>
            </a:solidFill>
            <a:prstDash val="solid"/>
            <a:miter/>
            <a:headEnd type="stealth" w="lg" len="lg"/>
            <a:tailEnd type="stealth" w="lg" len="lg"/>
          </a:ln>
        </p:spPr>
      </p:cxnSp>
      <p:cxnSp>
        <p:nvCxnSpPr>
          <p:cNvPr id="377" name="Shape 377"/>
          <p:cNvCxnSpPr/>
          <p:nvPr/>
        </p:nvCxnSpPr>
        <p:spPr>
          <a:xfrm>
            <a:off x="3835400" y="6477000"/>
            <a:ext cx="4800600" cy="0"/>
          </a:xfrm>
          <a:prstGeom prst="straightConnector1">
            <a:avLst/>
          </a:prstGeom>
          <a:noFill/>
          <a:ln w="38100" cap="flat" cmpd="sng">
            <a:solidFill>
              <a:schemeClr val="dk1"/>
            </a:solidFill>
            <a:prstDash val="solid"/>
            <a:miter/>
            <a:headEnd type="stealth" w="lg" len="lg"/>
            <a:tailEnd type="stealth" w="lg" len="lg"/>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5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fade">
                                      <p:cBhvr>
                                        <p:cTn id="12" dur="5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2">
                                            <p:txEl>
                                              <p:pRg st="0" end="0"/>
                                            </p:txEl>
                                          </p:spTgt>
                                        </p:tgtEl>
                                        <p:attrNameLst>
                                          <p:attrName>style.visibility</p:attrName>
                                        </p:attrNameLst>
                                      </p:cBhvr>
                                      <p:to>
                                        <p:strVal val="visible"/>
                                      </p:to>
                                    </p:set>
                                    <p:animEffect transition="in" filter="fade">
                                      <p:cBhvr>
                                        <p:cTn id="17" dur="500"/>
                                        <p:tgtEl>
                                          <p:spTgt spid="37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3">
                                            <p:txEl>
                                              <p:pRg st="0" end="0"/>
                                            </p:txEl>
                                          </p:spTgt>
                                        </p:tgtEl>
                                        <p:attrNameLst>
                                          <p:attrName>style.visibility</p:attrName>
                                        </p:attrNameLst>
                                      </p:cBhvr>
                                      <p:to>
                                        <p:strVal val="visible"/>
                                      </p:to>
                                    </p:set>
                                    <p:animEffect transition="in" filter="fade">
                                      <p:cBhvr>
                                        <p:cTn id="22" dur="500"/>
                                        <p:tgtEl>
                                          <p:spTgt spid="37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4">
                                            <p:txEl>
                                              <p:pRg st="0" end="0"/>
                                            </p:txEl>
                                          </p:spTgt>
                                        </p:tgtEl>
                                        <p:attrNameLst>
                                          <p:attrName>style.visibility</p:attrName>
                                        </p:attrNameLst>
                                      </p:cBhvr>
                                      <p:to>
                                        <p:strVal val="visible"/>
                                      </p:to>
                                    </p:set>
                                    <p:animEffect transition="in" filter="fade">
                                      <p:cBhvr>
                                        <p:cTn id="27" dur="500"/>
                                        <p:tgtEl>
                                          <p:spTgt spid="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Effect transition="in" filter="fade">
                                      <p:cBhvr>
                                        <p:cTn id="32" dur="500"/>
                                        <p:tgtEl>
                                          <p:spTgt spid="3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6"/>
                                        </p:tgtEl>
                                        <p:attrNameLst>
                                          <p:attrName>style.visibility</p:attrName>
                                        </p:attrNameLst>
                                      </p:cBhvr>
                                      <p:to>
                                        <p:strVal val="visible"/>
                                      </p:to>
                                    </p:set>
                                    <p:animEffect transition="in" filter="fade">
                                      <p:cBhvr>
                                        <p:cTn id="37" dur="500"/>
                                        <p:tgtEl>
                                          <p:spTgt spid="3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7"/>
                                        </p:tgtEl>
                                        <p:attrNameLst>
                                          <p:attrName>style.visibility</p:attrName>
                                        </p:attrNameLst>
                                      </p:cBhvr>
                                      <p:to>
                                        <p:strVal val="visible"/>
                                      </p:to>
                                    </p:set>
                                    <p:animEffect transition="in" filter="fade">
                                      <p:cBhvr>
                                        <p:cTn id="42"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787400" y="2324100"/>
            <a:ext cx="11429999" cy="6642100"/>
          </a:xfrm>
          <a:prstGeom prst="roundRect">
            <a:avLst>
              <a:gd name="adj" fmla="val 246"/>
            </a:avLst>
          </a:prstGeom>
          <a:solidFill>
            <a:schemeClr val="accent1">
              <a:alpha val="92549"/>
            </a:schemeClr>
          </a:solidFill>
          <a:ln>
            <a:noFill/>
          </a:ln>
          <a:effectLst>
            <a:outerShdw blurRad="63500" dist="12698" dir="16200000">
              <a:schemeClr val="lt2">
                <a:alpha val="79607"/>
              </a:schemeClr>
            </a:outerShdw>
          </a:effectLst>
        </p:spPr>
        <p:txBody>
          <a:bodyPr lIns="0" tIns="0" rIns="0" bIns="0" anchor="t" anchorCtr="0">
            <a:noAutofit/>
          </a:bodyPr>
          <a:lstStyle/>
          <a:p>
            <a:pPr marL="0" marR="0" lvl="0" indent="0" algn="l" rtl="0">
              <a:lnSpc>
                <a:spcPct val="100000"/>
              </a:lnSpc>
              <a:spcBef>
                <a:spcPts val="0"/>
              </a:spcBef>
              <a:spcAft>
                <a:spcPts val="0"/>
              </a:spcAft>
              <a:buNone/>
            </a:pPr>
            <a:endParaRPr sz="1200" b="0" i="0" u="none">
              <a:solidFill>
                <a:srgbClr val="6D6D6D"/>
              </a:solidFill>
              <a:latin typeface="Quattrocento"/>
              <a:ea typeface="Quattrocento"/>
              <a:cs typeface="Quattrocento"/>
              <a:sym typeface="Quattrocento"/>
            </a:endParaRPr>
          </a:p>
        </p:txBody>
      </p:sp>
      <p:sp>
        <p:nvSpPr>
          <p:cNvPr id="251" name="Shape 251"/>
          <p:cNvSpPr txBox="1">
            <a:spLocks noGrp="1"/>
          </p:cNvSpPr>
          <p:nvPr>
            <p:ph type="title"/>
          </p:nvPr>
        </p:nvSpPr>
        <p:spPr>
          <a:xfrm>
            <a:off x="939800" y="609600"/>
            <a:ext cx="10820400" cy="1117599"/>
          </a:xfrm>
          <a:prstGeom prst="rect">
            <a:avLst/>
          </a:prstGeom>
          <a:noFill/>
          <a:ln>
            <a:noFill/>
          </a:ln>
        </p:spPr>
        <p:txBody>
          <a:bodyPr lIns="50800" tIns="50800" rIns="50800" bIns="50800" anchor="ctr" anchorCtr="0">
            <a:noAutofit/>
          </a:bodyPr>
          <a:lstStyle/>
          <a:p>
            <a:pPr marL="0" marR="0" lvl="0" indent="0" algn="ctr" rtl="0">
              <a:lnSpc>
                <a:spcPct val="90000"/>
              </a:lnSpc>
              <a:spcBef>
                <a:spcPts val="0"/>
              </a:spcBef>
              <a:spcAft>
                <a:spcPts val="0"/>
              </a:spcAft>
              <a:buClr>
                <a:srgbClr val="FFFFFF"/>
              </a:buClr>
              <a:buSzPct val="25000"/>
              <a:buFont typeface="Quattrocento"/>
              <a:buNone/>
            </a:pPr>
            <a:r>
              <a:rPr lang="en-US" sz="5100" b="1" i="0" u="none" strike="noStrike" cap="none">
                <a:solidFill>
                  <a:srgbClr val="FFFFFF"/>
                </a:solidFill>
                <a:latin typeface="Quattrocento"/>
                <a:ea typeface="Quattrocento"/>
                <a:cs typeface="Quattrocento"/>
                <a:sym typeface="Quattrocento"/>
              </a:rPr>
              <a:t>What does being skilled at rhetoric mean?</a:t>
            </a:r>
          </a:p>
        </p:txBody>
      </p:sp>
      <p:sp>
        <p:nvSpPr>
          <p:cNvPr id="252" name="Shape 252"/>
          <p:cNvSpPr txBox="1">
            <a:spLocks noGrp="1"/>
          </p:cNvSpPr>
          <p:nvPr>
            <p:ph type="body" idx="1"/>
          </p:nvPr>
        </p:nvSpPr>
        <p:spPr>
          <a:xfrm>
            <a:off x="1168400" y="2667000"/>
            <a:ext cx="6019799" cy="58674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Quattrocento"/>
              <a:buNone/>
            </a:pPr>
            <a:r>
              <a:rPr lang="en-US" sz="3200" b="0" i="0" u="none" strike="noStrike" cap="none">
                <a:solidFill>
                  <a:srgbClr val="000000"/>
                </a:solidFill>
                <a:latin typeface="Quattrocento"/>
                <a:ea typeface="Quattrocento"/>
                <a:cs typeface="Quattrocento"/>
                <a:sym typeface="Quattrocento"/>
              </a:rPr>
              <a:t>Being able to write good speeches and write good papers</a:t>
            </a:r>
          </a:p>
          <a:p>
            <a:pPr marL="0" marR="0" lvl="0" indent="0" algn="ctr" rtl="0">
              <a:lnSpc>
                <a:spcPct val="100000"/>
              </a:lnSpc>
              <a:spcBef>
                <a:spcPts val="0"/>
              </a:spcBef>
              <a:spcAft>
                <a:spcPts val="0"/>
              </a:spcAft>
              <a:buClr>
                <a:srgbClr val="FFFFFF"/>
              </a:buClr>
              <a:buSzPct val="25000"/>
              <a:buFont typeface="Quattrocento"/>
              <a:buNone/>
            </a:pPr>
            <a:endParaRPr sz="3200" b="0" i="0" u="none" strike="noStrike" cap="none">
              <a:solidFill>
                <a:srgbClr val="000000"/>
              </a:solidFill>
              <a:latin typeface="Quattrocento"/>
              <a:ea typeface="Quattrocento"/>
              <a:cs typeface="Quattrocento"/>
              <a:sym typeface="Quattrocento"/>
            </a:endParaRPr>
          </a:p>
          <a:p>
            <a:pPr marL="0" marR="0" lvl="0" indent="0" algn="ctr" rtl="0">
              <a:lnSpc>
                <a:spcPct val="100000"/>
              </a:lnSpc>
              <a:spcBef>
                <a:spcPts val="0"/>
              </a:spcBef>
              <a:spcAft>
                <a:spcPts val="0"/>
              </a:spcAft>
              <a:buClr>
                <a:srgbClr val="000000"/>
              </a:buClr>
              <a:buSzPct val="25000"/>
              <a:buFont typeface="Quattrocento"/>
              <a:buNone/>
            </a:pPr>
            <a:r>
              <a:rPr lang="en-US" sz="3200" b="0" i="0" u="none" strike="noStrike" cap="none">
                <a:solidFill>
                  <a:srgbClr val="000000"/>
                </a:solidFill>
                <a:latin typeface="Quattrocento"/>
                <a:ea typeface="Quattrocento"/>
                <a:cs typeface="Quattrocento"/>
                <a:sym typeface="Quattrocento"/>
              </a:rPr>
              <a:t>Having the ability to read people’s compositions with a sharp eye and a critical ear</a:t>
            </a:r>
          </a:p>
          <a:p>
            <a:pPr marL="0" marR="0" lvl="0" indent="0" algn="ctr" rtl="0">
              <a:lnSpc>
                <a:spcPct val="100000"/>
              </a:lnSpc>
              <a:spcBef>
                <a:spcPts val="0"/>
              </a:spcBef>
              <a:spcAft>
                <a:spcPts val="0"/>
              </a:spcAft>
              <a:buClr>
                <a:srgbClr val="FFFFFF"/>
              </a:buClr>
              <a:buSzPct val="25000"/>
              <a:buFont typeface="Quattrocento"/>
              <a:buNone/>
            </a:pPr>
            <a:endParaRPr sz="3200" b="0" i="0" u="none" strike="noStrike" cap="none">
              <a:solidFill>
                <a:srgbClr val="000000"/>
              </a:solidFill>
              <a:latin typeface="Quattrocento"/>
              <a:ea typeface="Quattrocento"/>
              <a:cs typeface="Quattrocento"/>
              <a:sym typeface="Quattrocento"/>
            </a:endParaRPr>
          </a:p>
          <a:p>
            <a:pPr marL="0" marR="0" lvl="0" indent="0" algn="ctr" rtl="0">
              <a:lnSpc>
                <a:spcPct val="100000"/>
              </a:lnSpc>
              <a:spcBef>
                <a:spcPts val="0"/>
              </a:spcBef>
              <a:spcAft>
                <a:spcPts val="0"/>
              </a:spcAft>
              <a:buClr>
                <a:srgbClr val="000000"/>
              </a:buClr>
              <a:buSzPct val="25000"/>
              <a:buFont typeface="Quattrocento"/>
              <a:buNone/>
            </a:pPr>
            <a:r>
              <a:rPr lang="en-US" sz="3200" b="0" i="0" u="none" strike="noStrike" cap="none">
                <a:solidFill>
                  <a:srgbClr val="000000"/>
                </a:solidFill>
                <a:latin typeface="Quattrocento"/>
                <a:ea typeface="Quattrocento"/>
                <a:cs typeface="Quattrocento"/>
                <a:sym typeface="Quattrocento"/>
              </a:rPr>
              <a:t>Being able to examine issues on a deeper level...</a:t>
            </a:r>
          </a:p>
        </p:txBody>
      </p:sp>
      <p:pic>
        <p:nvPicPr>
          <p:cNvPr id="253" name="Shape 253"/>
          <p:cNvPicPr preferRelativeResize="0"/>
          <p:nvPr/>
        </p:nvPicPr>
        <p:blipFill rotWithShape="1">
          <a:blip r:embed="rId3">
            <a:alphaModFix/>
          </a:blip>
          <a:srcRect/>
          <a:stretch/>
        </p:blipFill>
        <p:spPr>
          <a:xfrm>
            <a:off x="7947025" y="2882900"/>
            <a:ext cx="3749674" cy="2806699"/>
          </a:xfrm>
          <a:prstGeom prst="rect">
            <a:avLst/>
          </a:prstGeom>
          <a:noFill/>
          <a:ln>
            <a:noFill/>
          </a:ln>
        </p:spPr>
      </p:pic>
      <p:pic>
        <p:nvPicPr>
          <p:cNvPr id="254" name="Shape 254"/>
          <p:cNvPicPr preferRelativeResize="0"/>
          <p:nvPr/>
        </p:nvPicPr>
        <p:blipFill rotWithShape="1">
          <a:blip r:embed="rId4">
            <a:alphaModFix/>
          </a:blip>
          <a:srcRect/>
          <a:stretch/>
        </p:blipFill>
        <p:spPr>
          <a:xfrm>
            <a:off x="10448925" y="5791200"/>
            <a:ext cx="1704974" cy="2565400"/>
          </a:xfrm>
          <a:prstGeom prst="rect">
            <a:avLst/>
          </a:prstGeom>
          <a:noFill/>
          <a:ln>
            <a:noFill/>
          </a:ln>
        </p:spPr>
      </p:pic>
      <p:pic>
        <p:nvPicPr>
          <p:cNvPr id="255" name="Shape 255"/>
          <p:cNvPicPr preferRelativeResize="0"/>
          <p:nvPr/>
        </p:nvPicPr>
        <p:blipFill rotWithShape="1">
          <a:blip r:embed="rId5">
            <a:alphaModFix/>
          </a:blip>
          <a:srcRect/>
          <a:stretch/>
        </p:blipFill>
        <p:spPr>
          <a:xfrm>
            <a:off x="7620000" y="5918200"/>
            <a:ext cx="2489199" cy="2489199"/>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092200" y="254000"/>
            <a:ext cx="10820400" cy="1993900"/>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rgbClr val="000000"/>
              </a:buClr>
              <a:buSzPct val="25000"/>
              <a:buFont typeface="Quattrocento"/>
              <a:buNone/>
            </a:pPr>
            <a:r>
              <a:rPr lang="en-US" sz="5100" b="0" i="0" u="none" strike="noStrike" cap="none">
                <a:solidFill>
                  <a:srgbClr val="CC0000"/>
                </a:solidFill>
                <a:latin typeface="Quattrocento"/>
                <a:ea typeface="Quattrocento"/>
                <a:cs typeface="Quattrocento"/>
                <a:sym typeface="Quattrocento"/>
              </a:rPr>
              <a:t>CREDIBILITY </a:t>
            </a:r>
            <a:br>
              <a:rPr lang="en-US" sz="5100" b="0" i="0" u="none" strike="noStrike" cap="none">
                <a:solidFill>
                  <a:srgbClr val="CC0000"/>
                </a:solidFill>
                <a:latin typeface="Quattrocento"/>
                <a:ea typeface="Quattrocento"/>
                <a:cs typeface="Quattrocento"/>
                <a:sym typeface="Quattrocento"/>
              </a:rPr>
            </a:br>
            <a:r>
              <a:rPr lang="en-US" sz="4000" b="0" i="0" u="none" strike="noStrike" cap="none">
                <a:solidFill>
                  <a:srgbClr val="CC0000"/>
                </a:solidFill>
                <a:latin typeface="Quattrocento"/>
                <a:ea typeface="Quattrocento"/>
                <a:cs typeface="Quattrocento"/>
                <a:sym typeface="Quattrocento"/>
              </a:rPr>
              <a:t>(ABOUT THE AUTHOR)</a:t>
            </a:r>
          </a:p>
        </p:txBody>
      </p:sp>
      <p:sp>
        <p:nvSpPr>
          <p:cNvPr id="261" name="Shape 261"/>
          <p:cNvSpPr txBox="1">
            <a:spLocks noGrp="1"/>
          </p:cNvSpPr>
          <p:nvPr>
            <p:ph type="body" idx="1"/>
          </p:nvPr>
        </p:nvSpPr>
        <p:spPr>
          <a:xfrm>
            <a:off x="1092200" y="3276600"/>
            <a:ext cx="11125200" cy="5397500"/>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rgbClr val="525252"/>
              </a:buClr>
              <a:buSzPct val="100000"/>
              <a:buFont typeface="Arial"/>
              <a:buChar char="•"/>
            </a:pPr>
            <a:r>
              <a:rPr lang="en-US" sz="4400" b="1" i="0" u="none" strike="noStrike" cap="none">
                <a:solidFill>
                  <a:srgbClr val="525252"/>
                </a:solidFill>
                <a:latin typeface="Quattrocento"/>
                <a:ea typeface="Quattrocento"/>
                <a:cs typeface="Quattrocento"/>
                <a:sym typeface="Quattrocento"/>
              </a:rPr>
              <a:t>Before you can convince an audience to accept anything you say, they have to accept you as </a:t>
            </a:r>
            <a:r>
              <a:rPr lang="en-US" sz="4400" b="1" i="1" u="none" strike="noStrike" cap="none">
                <a:solidFill>
                  <a:srgbClr val="525252"/>
                </a:solidFill>
                <a:latin typeface="Quattrocento"/>
                <a:ea typeface="Quattrocento"/>
                <a:cs typeface="Quattrocento"/>
                <a:sym typeface="Quattrocento"/>
              </a:rPr>
              <a:t>credible. </a:t>
            </a:r>
          </a:p>
          <a:p>
            <a:pPr marL="0" marR="0" lvl="0" indent="0" algn="l" rtl="0">
              <a:spcBef>
                <a:spcPts val="1680"/>
              </a:spcBef>
              <a:spcAft>
                <a:spcPts val="0"/>
              </a:spcAft>
              <a:buClr>
                <a:schemeClr val="dk1"/>
              </a:buClr>
              <a:buSzPct val="25000"/>
              <a:buFont typeface="Arial"/>
              <a:buNone/>
            </a:pPr>
            <a:endParaRPr sz="4400" b="1" i="1" u="none">
              <a:solidFill>
                <a:srgbClr val="525252"/>
              </a:solidFill>
              <a:latin typeface="Quattrocento"/>
              <a:ea typeface="Quattrocento"/>
              <a:cs typeface="Quattrocento"/>
              <a:sym typeface="Quattrocento"/>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406400" y="1828800"/>
            <a:ext cx="11963399" cy="7112000"/>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525252"/>
              </a:buClr>
              <a:buSzPct val="25000"/>
              <a:buFont typeface="Arial"/>
              <a:buNone/>
            </a:pPr>
            <a:r>
              <a:rPr lang="en-US" sz="3600" b="1" i="0" u="none">
                <a:solidFill>
                  <a:srgbClr val="525252"/>
                </a:solidFill>
                <a:latin typeface="Arial"/>
                <a:ea typeface="Arial"/>
                <a:cs typeface="Arial"/>
                <a:sym typeface="Arial"/>
              </a:rPr>
              <a:t>Speakers appeal to </a:t>
            </a:r>
            <a:r>
              <a:rPr lang="en-US" sz="3600" b="1" i="1" u="sng">
                <a:solidFill>
                  <a:srgbClr val="525252"/>
                </a:solidFill>
                <a:latin typeface="Arial"/>
                <a:ea typeface="Arial"/>
                <a:cs typeface="Arial"/>
                <a:sym typeface="Arial"/>
              </a:rPr>
              <a:t>CREDIBILITY</a:t>
            </a:r>
            <a:r>
              <a:rPr lang="en-US" sz="3600" b="1" i="0" u="none">
                <a:solidFill>
                  <a:srgbClr val="525252"/>
                </a:solidFill>
                <a:latin typeface="Arial"/>
                <a:ea typeface="Arial"/>
                <a:cs typeface="Arial"/>
                <a:sym typeface="Arial"/>
              </a:rPr>
              <a:t> to demonstrate that they are trustworthy.</a:t>
            </a:r>
          </a:p>
          <a:p>
            <a:pPr marL="0" marR="0" lvl="0" indent="0" algn="ctr" rtl="0">
              <a:lnSpc>
                <a:spcPct val="100000"/>
              </a:lnSpc>
              <a:spcBef>
                <a:spcPts val="720"/>
              </a:spcBef>
              <a:spcAft>
                <a:spcPts val="0"/>
              </a:spcAft>
              <a:buClr>
                <a:schemeClr val="dk1"/>
              </a:buClr>
              <a:buSzPct val="25000"/>
              <a:buFont typeface="Arial"/>
              <a:buNone/>
            </a:pPr>
            <a:endParaRPr sz="3600" b="1" i="0" u="none">
              <a:solidFill>
                <a:srgbClr val="525252"/>
              </a:solidFill>
              <a:latin typeface="Arial"/>
              <a:ea typeface="Arial"/>
              <a:cs typeface="Arial"/>
              <a:sym typeface="Arial"/>
            </a:endParaRPr>
          </a:p>
          <a:p>
            <a:pPr marL="922337" marR="0" lvl="2" indent="-223837" algn="l" rtl="0">
              <a:lnSpc>
                <a:spcPct val="100000"/>
              </a:lnSpc>
              <a:spcBef>
                <a:spcPts val="720"/>
              </a:spcBef>
              <a:spcAft>
                <a:spcPts val="0"/>
              </a:spcAft>
              <a:buClr>
                <a:schemeClr val="dk2"/>
              </a:buClr>
              <a:buSzPct val="100000"/>
              <a:buFont typeface="Noto Sans Symbols"/>
              <a:buChar char="⚫"/>
            </a:pPr>
            <a:r>
              <a:rPr lang="en-US" sz="3600" b="0" i="0" u="none" strike="noStrike" cap="none">
                <a:solidFill>
                  <a:srgbClr val="525252"/>
                </a:solidFill>
                <a:latin typeface="Arial"/>
                <a:ea typeface="Arial"/>
                <a:cs typeface="Arial"/>
                <a:sym typeface="Arial"/>
              </a:rPr>
              <a:t>Think of a speech discouraging teenagers from drinking.  How might a speaker make him/herself credible to an audience of teenagers?</a:t>
            </a:r>
          </a:p>
          <a:p>
            <a:pPr marL="922337" marR="0" lvl="2" indent="-223837" algn="l" rtl="0">
              <a:lnSpc>
                <a:spcPct val="100000"/>
              </a:lnSpc>
              <a:spcBef>
                <a:spcPts val="720"/>
              </a:spcBef>
              <a:spcAft>
                <a:spcPts val="0"/>
              </a:spcAft>
              <a:buClr>
                <a:schemeClr val="dk2"/>
              </a:buClr>
              <a:buSzPct val="25000"/>
              <a:buFont typeface="Arial"/>
              <a:buNone/>
            </a:pPr>
            <a:endParaRPr sz="3600" b="0" i="0" u="none" strike="noStrike" cap="none">
              <a:solidFill>
                <a:srgbClr val="525252"/>
              </a:solidFill>
              <a:latin typeface="Arial"/>
              <a:ea typeface="Arial"/>
              <a:cs typeface="Arial"/>
              <a:sym typeface="Arial"/>
            </a:endParaRPr>
          </a:p>
          <a:p>
            <a:pPr marL="0" marR="0" lvl="0" indent="0" algn="l" rtl="0">
              <a:lnSpc>
                <a:spcPct val="100000"/>
              </a:lnSpc>
              <a:spcBef>
                <a:spcPts val="720"/>
              </a:spcBef>
              <a:spcAft>
                <a:spcPts val="0"/>
              </a:spcAft>
              <a:buClr>
                <a:srgbClr val="526DB0"/>
              </a:buClr>
              <a:buSzPct val="100000"/>
              <a:buFont typeface="Georgia"/>
              <a:buChar char="•"/>
            </a:pPr>
            <a:r>
              <a:rPr lang="en-US" sz="3600" b="1" i="0" u="none">
                <a:solidFill>
                  <a:srgbClr val="525252"/>
                </a:solidFill>
                <a:latin typeface="Arial"/>
                <a:ea typeface="Arial"/>
                <a:cs typeface="Arial"/>
                <a:sym typeface="Arial"/>
              </a:rPr>
              <a:t>Appeals to credibility often emphasize shared values between the speaker and the audience.</a:t>
            </a:r>
          </a:p>
          <a:p>
            <a:pPr marL="0" marR="0" lvl="0" indent="0" algn="l" rtl="0">
              <a:lnSpc>
                <a:spcPct val="90000"/>
              </a:lnSpc>
              <a:spcBef>
                <a:spcPts val="720"/>
              </a:spcBef>
              <a:spcAft>
                <a:spcPts val="0"/>
              </a:spcAft>
              <a:buClr>
                <a:schemeClr val="dk1"/>
              </a:buClr>
              <a:buSzPct val="25000"/>
              <a:buFont typeface="Arial"/>
              <a:buNone/>
            </a:pPr>
            <a:endParaRPr sz="3600" b="1" i="0" u="none">
              <a:solidFill>
                <a:srgbClr val="525252"/>
              </a:solidFill>
              <a:latin typeface="Quattrocento"/>
              <a:ea typeface="Quattrocento"/>
              <a:cs typeface="Quattrocento"/>
              <a:sym typeface="Quattrocento"/>
            </a:endParaRPr>
          </a:p>
          <a:p>
            <a:pPr marL="0" marR="0" lvl="0" indent="0" algn="l" rtl="0">
              <a:spcBef>
                <a:spcPts val="1520"/>
              </a:spcBef>
              <a:spcAft>
                <a:spcPts val="0"/>
              </a:spcAft>
              <a:buClr>
                <a:schemeClr val="dk1"/>
              </a:buClr>
              <a:buSzPct val="25000"/>
              <a:buFont typeface="Arial"/>
              <a:buNone/>
            </a:pPr>
            <a:endParaRPr sz="3600" b="1" i="0" u="none">
              <a:solidFill>
                <a:srgbClr val="525252"/>
              </a:solidFill>
              <a:latin typeface="Quattrocento"/>
              <a:ea typeface="Quattrocento"/>
              <a:cs typeface="Quattrocento"/>
              <a:sym typeface="Quattrocento"/>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rgbClr val="525252"/>
              </a:buClr>
              <a:buSzPct val="25000"/>
              <a:buFont typeface="Quattrocento"/>
              <a:buNone/>
            </a:pPr>
            <a:r>
              <a:rPr lang="en-US" sz="4800" b="0" i="0" u="none" strike="noStrike" cap="none">
                <a:solidFill>
                  <a:srgbClr val="CC0000"/>
                </a:solidFill>
                <a:latin typeface="Quattrocento"/>
                <a:ea typeface="Quattrocento"/>
                <a:cs typeface="Quattrocento"/>
                <a:sym typeface="Quattrocento"/>
              </a:rPr>
              <a:t>HOW IS CREDIBILITY BUILT?</a:t>
            </a:r>
          </a:p>
        </p:txBody>
      </p:sp>
      <p:sp>
        <p:nvSpPr>
          <p:cNvPr id="272" name="Shape 272"/>
          <p:cNvSpPr txBox="1">
            <a:spLocks noGrp="1"/>
          </p:cNvSpPr>
          <p:nvPr>
            <p:ph type="body" idx="1"/>
          </p:nvPr>
        </p:nvSpPr>
        <p:spPr>
          <a:xfrm>
            <a:off x="482600" y="2565400"/>
            <a:ext cx="11277600" cy="7188199"/>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rgbClr val="525252"/>
              </a:buClr>
              <a:buSzPct val="100000"/>
              <a:buFont typeface="Arial"/>
              <a:buChar char="•"/>
            </a:pPr>
            <a:r>
              <a:rPr lang="en-US" sz="3600" b="1" i="0" u="none">
                <a:solidFill>
                  <a:srgbClr val="525252"/>
                </a:solidFill>
                <a:latin typeface="Quattrocento"/>
                <a:ea typeface="Quattrocento"/>
                <a:cs typeface="Quattrocento"/>
                <a:sym typeface="Quattrocento"/>
              </a:rPr>
              <a:t>This is often achieved before writing or speaking begins.</a:t>
            </a:r>
          </a:p>
          <a:p>
            <a:pPr marL="0" marR="0" lvl="0" indent="0" algn="l" rtl="0">
              <a:lnSpc>
                <a:spcPct val="100000"/>
              </a:lnSpc>
              <a:spcBef>
                <a:spcPts val="1520"/>
              </a:spcBef>
              <a:spcAft>
                <a:spcPts val="0"/>
              </a:spcAft>
              <a:buClr>
                <a:srgbClr val="525252"/>
              </a:buClr>
              <a:buSzPct val="100000"/>
              <a:buFont typeface="Arial"/>
              <a:buChar char="•"/>
            </a:pPr>
            <a:r>
              <a:rPr lang="en-US" sz="3600" b="1" i="0" u="none">
                <a:solidFill>
                  <a:srgbClr val="525252"/>
                </a:solidFill>
                <a:latin typeface="Quattrocento"/>
                <a:ea typeface="Quattrocento"/>
                <a:cs typeface="Quattrocento"/>
                <a:sym typeface="Quattrocento"/>
              </a:rPr>
              <a:t>Using credible sources: citing dates, citing sources</a:t>
            </a:r>
          </a:p>
          <a:p>
            <a:pPr marL="0" marR="0" lvl="0" indent="0" algn="l" rtl="0">
              <a:lnSpc>
                <a:spcPct val="100000"/>
              </a:lnSpc>
              <a:spcBef>
                <a:spcPts val="1520"/>
              </a:spcBef>
              <a:spcAft>
                <a:spcPts val="0"/>
              </a:spcAft>
              <a:buClr>
                <a:srgbClr val="525252"/>
              </a:buClr>
              <a:buSzPct val="100000"/>
              <a:buFont typeface="Arial"/>
              <a:buChar char="•"/>
            </a:pPr>
            <a:r>
              <a:rPr lang="en-US" sz="3600" b="1" i="0" u="none">
                <a:solidFill>
                  <a:srgbClr val="525252"/>
                </a:solidFill>
                <a:latin typeface="Quattrocento"/>
                <a:ea typeface="Quattrocento"/>
                <a:cs typeface="Quattrocento"/>
                <a:sym typeface="Quattrocento"/>
              </a:rPr>
              <a:t>Knowledgeable about the topic...do you know all aspects of the argument?</a:t>
            </a:r>
          </a:p>
          <a:p>
            <a:pPr marL="0" marR="0" lvl="0" indent="0" algn="l" rtl="0">
              <a:lnSpc>
                <a:spcPct val="100000"/>
              </a:lnSpc>
              <a:spcBef>
                <a:spcPts val="1520"/>
              </a:spcBef>
              <a:spcAft>
                <a:spcPts val="0"/>
              </a:spcAft>
              <a:buClr>
                <a:srgbClr val="525252"/>
              </a:buClr>
              <a:buSzPct val="100000"/>
              <a:buFont typeface="Arial"/>
              <a:buChar char="•"/>
            </a:pPr>
            <a:r>
              <a:rPr lang="en-US" sz="3600" b="1" i="0" u="none">
                <a:solidFill>
                  <a:srgbClr val="525252"/>
                </a:solidFill>
                <a:latin typeface="Quattrocento"/>
                <a:ea typeface="Quattrocento"/>
                <a:cs typeface="Quattrocento"/>
                <a:sym typeface="Quattrocento"/>
              </a:rPr>
              <a:t>Is the speaker an expert in the field?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IN SHORT</a:t>
            </a:r>
          </a:p>
        </p:txBody>
      </p:sp>
      <p:sp>
        <p:nvSpPr>
          <p:cNvPr id="278" name="Shape 278"/>
          <p:cNvSpPr txBox="1">
            <a:spLocks noGrp="1"/>
          </p:cNvSpPr>
          <p:nvPr>
            <p:ph type="body" idx="1"/>
          </p:nvPr>
        </p:nvSpPr>
        <p:spPr>
          <a:xfrm>
            <a:off x="1092200" y="2309811"/>
            <a:ext cx="10515599" cy="6630987"/>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525252"/>
              </a:buClr>
              <a:buSzPct val="25000"/>
              <a:buFont typeface="Arial"/>
              <a:buNone/>
            </a:pPr>
            <a:r>
              <a:rPr lang="en-US" sz="3200" b="1" i="0" u="none">
                <a:solidFill>
                  <a:srgbClr val="525252"/>
                </a:solidFill>
                <a:latin typeface="Georgia"/>
                <a:ea typeface="Georgia"/>
                <a:cs typeface="Georgia"/>
                <a:sym typeface="Georgia"/>
              </a:rPr>
              <a:t>The speaker’s credibility—expertise, knowledge, experience, sincerity, common purpose with the audience, or a combination of these factors—gives the audience a reason for listening to this person on the subject.</a:t>
            </a:r>
          </a:p>
          <a:p>
            <a:pPr marL="0" marR="0" lvl="0" indent="0" algn="l" rtl="0">
              <a:lnSpc>
                <a:spcPct val="90000"/>
              </a:lnSpc>
              <a:spcBef>
                <a:spcPts val="1660"/>
              </a:spcBef>
              <a:spcAft>
                <a:spcPts val="0"/>
              </a:spcAft>
              <a:buClr>
                <a:schemeClr val="dk1"/>
              </a:buClr>
              <a:buSzPct val="25000"/>
              <a:buFont typeface="Arial"/>
              <a:buNone/>
            </a:pPr>
            <a:endParaRPr sz="4300" b="1" i="0" u="none">
              <a:solidFill>
                <a:schemeClr val="dk1"/>
              </a:solidFill>
              <a:latin typeface="Quattrocento"/>
              <a:ea typeface="Quattrocento"/>
              <a:cs typeface="Quattrocento"/>
              <a:sym typeface="Quattrocento"/>
            </a:endParaRPr>
          </a:p>
          <a:p>
            <a:pPr marL="0" marR="0" lvl="0" indent="0" algn="l" rtl="0">
              <a:spcBef>
                <a:spcPts val="1660"/>
              </a:spcBef>
              <a:spcAft>
                <a:spcPts val="0"/>
              </a:spcAft>
              <a:buClr>
                <a:schemeClr val="dk1"/>
              </a:buClr>
              <a:buSzPct val="25000"/>
              <a:buFont typeface="Arial"/>
              <a:buNone/>
            </a:pPr>
            <a:endParaRPr sz="4300" b="1" i="0" u="none">
              <a:solidFill>
                <a:schemeClr val="dk1"/>
              </a:solidFill>
              <a:latin typeface="Quattrocento"/>
              <a:ea typeface="Quattrocento"/>
              <a:cs typeface="Quattrocento"/>
              <a:sym typeface="Quattrocento"/>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chemeClr val="dk2"/>
              </a:buClr>
              <a:buSzPct val="25000"/>
              <a:buFont typeface="Quattrocento"/>
              <a:buNone/>
            </a:pPr>
            <a:r>
              <a:rPr lang="en-US" sz="5100" b="0" i="0" u="none" strike="noStrike" cap="none">
                <a:solidFill>
                  <a:schemeClr val="dk2"/>
                </a:solidFill>
                <a:latin typeface="Quattrocento"/>
                <a:ea typeface="Quattrocento"/>
                <a:cs typeface="Quattrocento"/>
                <a:sym typeface="Quattrocento"/>
              </a:rPr>
              <a:t>LET’S PRACTICE!</a:t>
            </a:r>
          </a:p>
        </p:txBody>
      </p:sp>
      <p:sp>
        <p:nvSpPr>
          <p:cNvPr id="284" name="Shape 284"/>
          <p:cNvSpPr txBox="1">
            <a:spLocks noGrp="1"/>
          </p:cNvSpPr>
          <p:nvPr>
            <p:ph type="body" idx="1"/>
          </p:nvPr>
        </p:nvSpPr>
        <p:spPr>
          <a:xfrm>
            <a:off x="1092200" y="2309811"/>
            <a:ext cx="10515599" cy="6630987"/>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525252"/>
              </a:buClr>
              <a:buSzPct val="25000"/>
              <a:buFont typeface="Arial"/>
              <a:buNone/>
            </a:pPr>
            <a:r>
              <a:rPr lang="en-US" sz="3200" b="1" i="0" u="none">
                <a:solidFill>
                  <a:srgbClr val="525252"/>
                </a:solidFill>
                <a:latin typeface="Georgia"/>
                <a:ea typeface="Georgia"/>
                <a:cs typeface="Georgia"/>
                <a:sym typeface="Georgia"/>
              </a:rPr>
              <a:t>Discuss how you would establish your </a:t>
            </a:r>
            <a:r>
              <a:rPr lang="en-US" sz="3200">
                <a:solidFill>
                  <a:srgbClr val="525252"/>
                </a:solidFill>
                <a:latin typeface="Georgia"/>
                <a:ea typeface="Georgia"/>
                <a:cs typeface="Georgia"/>
                <a:sym typeface="Georgia"/>
              </a:rPr>
              <a:t>credibility</a:t>
            </a:r>
            <a:r>
              <a:rPr lang="en-US" sz="3200" b="1" i="0" u="none">
                <a:solidFill>
                  <a:srgbClr val="525252"/>
                </a:solidFill>
                <a:latin typeface="Georgia"/>
                <a:ea typeface="Georgia"/>
                <a:cs typeface="Georgia"/>
                <a:sym typeface="Georgia"/>
              </a:rPr>
              <a:t> in the following situation:</a:t>
            </a:r>
          </a:p>
          <a:p>
            <a:pPr marL="0" marR="0" lvl="0" indent="0" algn="ctr" rtl="0">
              <a:lnSpc>
                <a:spcPct val="100000"/>
              </a:lnSpc>
              <a:spcBef>
                <a:spcPts val="1440"/>
              </a:spcBef>
              <a:spcAft>
                <a:spcPts val="0"/>
              </a:spcAft>
              <a:buClr>
                <a:schemeClr val="dk1"/>
              </a:buClr>
              <a:buSzPct val="25000"/>
              <a:buFont typeface="Arial"/>
              <a:buNone/>
            </a:pPr>
            <a:endParaRPr sz="3200" b="1" i="0" u="none">
              <a:solidFill>
                <a:srgbClr val="525252"/>
              </a:solidFill>
              <a:latin typeface="Georgia"/>
              <a:ea typeface="Georgia"/>
              <a:cs typeface="Georgia"/>
              <a:sym typeface="Georgia"/>
            </a:endParaRPr>
          </a:p>
          <a:p>
            <a:pPr marL="0" marR="0" lvl="0" indent="0" algn="ctr" rtl="0">
              <a:lnSpc>
                <a:spcPct val="100000"/>
              </a:lnSpc>
              <a:spcBef>
                <a:spcPts val="1440"/>
              </a:spcBef>
              <a:spcAft>
                <a:spcPts val="0"/>
              </a:spcAft>
              <a:buClr>
                <a:srgbClr val="525252"/>
              </a:buClr>
              <a:buSzPct val="25000"/>
              <a:buFont typeface="Arial"/>
              <a:buNone/>
            </a:pPr>
            <a:r>
              <a:rPr lang="en-US" sz="3200" b="1" i="0" u="none">
                <a:solidFill>
                  <a:srgbClr val="525252"/>
                </a:solidFill>
                <a:latin typeface="Georgia"/>
                <a:ea typeface="Georgia"/>
                <a:cs typeface="Georgia"/>
                <a:sym typeface="Georgia"/>
              </a:rPr>
              <a:t>You are trying to persuade your skeptical parents that a “gap” year—taking a year off between high school graduation and college—will be beneficial.</a:t>
            </a:r>
          </a:p>
          <a:p>
            <a:pPr marL="0" marR="0" lvl="0" indent="0" algn="l" rtl="0">
              <a:lnSpc>
                <a:spcPct val="90000"/>
              </a:lnSpc>
              <a:spcBef>
                <a:spcPts val="1660"/>
              </a:spcBef>
              <a:spcAft>
                <a:spcPts val="0"/>
              </a:spcAft>
              <a:buClr>
                <a:schemeClr val="dk1"/>
              </a:buClr>
              <a:buSzPct val="25000"/>
              <a:buFont typeface="Arial"/>
              <a:buNone/>
            </a:pPr>
            <a:endParaRPr sz="4300" b="1" i="0" u="none">
              <a:solidFill>
                <a:srgbClr val="525252"/>
              </a:solidFill>
              <a:latin typeface="Quattrocento"/>
              <a:ea typeface="Quattrocento"/>
              <a:cs typeface="Quattrocento"/>
              <a:sym typeface="Quattrocento"/>
            </a:endParaRPr>
          </a:p>
          <a:p>
            <a:pPr marL="0" marR="0" lvl="0" indent="0" algn="l" rtl="0">
              <a:spcBef>
                <a:spcPts val="1660"/>
              </a:spcBef>
              <a:spcAft>
                <a:spcPts val="0"/>
              </a:spcAft>
              <a:buClr>
                <a:schemeClr val="dk1"/>
              </a:buClr>
              <a:buSzPct val="25000"/>
              <a:buFont typeface="Arial"/>
              <a:buNone/>
            </a:pPr>
            <a:endParaRPr sz="4300" b="1" i="0" u="none">
              <a:solidFill>
                <a:srgbClr val="525252"/>
              </a:solidFill>
              <a:latin typeface="Quattrocento"/>
              <a:ea typeface="Quattrocento"/>
              <a:cs typeface="Quattrocento"/>
              <a:sym typeface="Quattrocento"/>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50875" y="217487"/>
            <a:ext cx="8235950" cy="1951037"/>
          </a:xfrm>
          <a:prstGeom prst="rect">
            <a:avLst/>
          </a:prstGeom>
          <a:noFill/>
          <a:ln>
            <a:noFill/>
          </a:ln>
        </p:spPr>
        <p:txBody>
          <a:bodyPr lIns="130025" tIns="65000" rIns="130025" bIns="65000" anchor="b" anchorCtr="0">
            <a:noAutofit/>
          </a:bodyPr>
          <a:lstStyle/>
          <a:p>
            <a:pPr marL="0" marR="0" lvl="0" indent="0" algn="l" rtl="0">
              <a:lnSpc>
                <a:spcPct val="100000"/>
              </a:lnSpc>
              <a:spcBef>
                <a:spcPts val="0"/>
              </a:spcBef>
              <a:spcAft>
                <a:spcPts val="0"/>
              </a:spcAft>
              <a:buClr>
                <a:srgbClr val="D1282E"/>
              </a:buClr>
              <a:buSzPct val="25000"/>
              <a:buFont typeface="Quattrocento"/>
              <a:buNone/>
            </a:pPr>
            <a:r>
              <a:rPr lang="en-US" sz="5100" b="0" i="0" u="none" strike="noStrike" cap="none">
                <a:solidFill>
                  <a:srgbClr val="D1282E"/>
                </a:solidFill>
                <a:latin typeface="Quattrocento"/>
                <a:ea typeface="Quattrocento"/>
                <a:cs typeface="Quattrocento"/>
                <a:sym typeface="Quattrocento"/>
              </a:rPr>
              <a:t>EMOTION</a:t>
            </a:r>
            <a:br>
              <a:rPr lang="en-US" sz="5100" b="0" i="0" u="none" strike="noStrike" cap="none">
                <a:solidFill>
                  <a:srgbClr val="D1282E"/>
                </a:solidFill>
                <a:latin typeface="Quattrocento"/>
                <a:ea typeface="Quattrocento"/>
                <a:cs typeface="Quattrocento"/>
                <a:sym typeface="Quattrocento"/>
              </a:rPr>
            </a:br>
            <a:r>
              <a:rPr lang="en-US" sz="4000" b="0" i="0" u="none" strike="noStrike" cap="none">
                <a:solidFill>
                  <a:srgbClr val="D1282E"/>
                </a:solidFill>
                <a:latin typeface="Quattrocento"/>
                <a:ea typeface="Quattrocento"/>
                <a:cs typeface="Quattrocento"/>
                <a:sym typeface="Quattrocento"/>
              </a:rPr>
              <a:t>(ABOUT THE AUDIENCE)</a:t>
            </a:r>
          </a:p>
        </p:txBody>
      </p:sp>
      <p:sp>
        <p:nvSpPr>
          <p:cNvPr id="290" name="Shape 290"/>
          <p:cNvSpPr txBox="1">
            <a:spLocks noGrp="1"/>
          </p:cNvSpPr>
          <p:nvPr>
            <p:ph type="body" idx="1"/>
          </p:nvPr>
        </p:nvSpPr>
        <p:spPr>
          <a:xfrm>
            <a:off x="330200" y="2309811"/>
            <a:ext cx="12344399" cy="7138986"/>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04040"/>
              </a:buClr>
              <a:buSzPct val="25000"/>
              <a:buFont typeface="Arial"/>
              <a:buNone/>
            </a:pPr>
            <a:r>
              <a:rPr lang="en-US" sz="3600" b="1" i="1" u="sng">
                <a:solidFill>
                  <a:srgbClr val="404040"/>
                </a:solidFill>
                <a:latin typeface="Georgia"/>
                <a:ea typeface="Georgia"/>
                <a:cs typeface="Georgia"/>
                <a:sym typeface="Georgia"/>
              </a:rPr>
              <a:t>APPEALING TO EMOTIONS</a:t>
            </a:r>
            <a:r>
              <a:rPr lang="en-US" sz="3600" b="1" i="0" u="none">
                <a:solidFill>
                  <a:srgbClr val="404040"/>
                </a:solidFill>
                <a:latin typeface="Georgia"/>
                <a:ea typeface="Georgia"/>
                <a:cs typeface="Georgia"/>
                <a:sym typeface="Georgia"/>
              </a:rPr>
              <a:t> is an appeal to values, desires, and hopes, on the one hand, or fears and prejudices, on the other.</a:t>
            </a:r>
          </a:p>
          <a:p>
            <a:pPr marL="0" marR="0" lvl="0" indent="0" algn="ctr" rtl="0">
              <a:lnSpc>
                <a:spcPct val="100000"/>
              </a:lnSpc>
              <a:spcBef>
                <a:spcPts val="1520"/>
              </a:spcBef>
              <a:spcAft>
                <a:spcPts val="0"/>
              </a:spcAft>
              <a:buClr>
                <a:schemeClr val="dk1"/>
              </a:buClr>
              <a:buSzPct val="25000"/>
              <a:buFont typeface="Arial"/>
              <a:buNone/>
            </a:pPr>
            <a:endParaRPr sz="3600" b="1" i="0" u="none">
              <a:solidFill>
                <a:srgbClr val="404040"/>
              </a:solidFill>
              <a:latin typeface="Georgia"/>
              <a:ea typeface="Georgia"/>
              <a:cs typeface="Georgia"/>
              <a:sym typeface="Georgia"/>
            </a:endParaRPr>
          </a:p>
          <a:p>
            <a:pPr marL="0" marR="0" lvl="0" indent="0" algn="l" rtl="0">
              <a:lnSpc>
                <a:spcPct val="100000"/>
              </a:lnSpc>
              <a:spcBef>
                <a:spcPts val="1520"/>
              </a:spcBef>
              <a:spcAft>
                <a:spcPts val="0"/>
              </a:spcAft>
              <a:buClr>
                <a:srgbClr val="404040"/>
              </a:buClr>
              <a:buSzPct val="25000"/>
              <a:buFont typeface="Arial"/>
              <a:buNone/>
            </a:pPr>
            <a:r>
              <a:rPr lang="en-US" sz="3600" b="1" i="0" u="none">
                <a:solidFill>
                  <a:srgbClr val="404040"/>
                </a:solidFill>
                <a:latin typeface="Georgia"/>
                <a:ea typeface="Georgia"/>
                <a:cs typeface="Georgia"/>
                <a:sym typeface="Georgia"/>
              </a:rPr>
              <a:t>Although an argument that appeals exclusively to the emotions is by definition weak, an effective speaker or writer understands the power of evoking an audience’s emotions by using such tools as figurative language, personal anecdotes, and vivid images.</a:t>
            </a:r>
          </a:p>
          <a:p>
            <a:pPr marL="0" marR="0" lvl="0" indent="0" algn="l" rtl="0">
              <a:spcBef>
                <a:spcPts val="1520"/>
              </a:spcBef>
              <a:spcAft>
                <a:spcPts val="0"/>
              </a:spcAft>
              <a:buClr>
                <a:schemeClr val="dk1"/>
              </a:buClr>
              <a:buSzPct val="25000"/>
              <a:buFont typeface="Arial"/>
              <a:buNone/>
            </a:pPr>
            <a:endParaRPr sz="3600" b="1" i="0" u="none">
              <a:solidFill>
                <a:srgbClr val="404040"/>
              </a:solidFill>
              <a:latin typeface="Georgia"/>
              <a:ea typeface="Georgia"/>
              <a:cs typeface="Georgia"/>
              <a:sym typeface="Georgia"/>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mp; Bullets - Right">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hoto - Horizont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921</Words>
  <Application>Microsoft Office PowerPoint</Application>
  <PresentationFormat>Custom</PresentationFormat>
  <Paragraphs>95</Paragraphs>
  <Slides>22</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Quattrocento</vt:lpstr>
      <vt:lpstr>Arial Black</vt:lpstr>
      <vt:lpstr>Tahoma</vt:lpstr>
      <vt:lpstr>Georgia</vt:lpstr>
      <vt:lpstr>Trebuchet MS</vt:lpstr>
      <vt:lpstr>Times New Roman</vt:lpstr>
      <vt:lpstr>Noto Sans Symbols</vt:lpstr>
      <vt:lpstr>Title &amp; Subtitle</vt:lpstr>
      <vt:lpstr>Essential</vt:lpstr>
      <vt:lpstr>Title &amp; Bullets</vt:lpstr>
      <vt:lpstr>Title &amp; Bullets - Right</vt:lpstr>
      <vt:lpstr>Photo - Horizontal</vt:lpstr>
      <vt:lpstr>The Three Appeals</vt:lpstr>
      <vt:lpstr>Aristotle  </vt:lpstr>
      <vt:lpstr>What does being skilled at rhetoric mean?</vt:lpstr>
      <vt:lpstr>CREDIBILITY  (ABOUT THE AUTHOR)</vt:lpstr>
      <vt:lpstr>PowerPoint Presentation</vt:lpstr>
      <vt:lpstr>HOW IS CREDIBILITY BUILT?</vt:lpstr>
      <vt:lpstr>IN SHORT</vt:lpstr>
      <vt:lpstr>LET’S PRACTICE!</vt:lpstr>
      <vt:lpstr>EMOTION (ABOUT THE AUDIENCE)</vt:lpstr>
      <vt:lpstr>HOW DOES ONE MAKE EMOTIONAL APPEALS?</vt:lpstr>
      <vt:lpstr>HOW DOES ONE MAKE EMOTIONAL APPEALS?</vt:lpstr>
      <vt:lpstr>LET’S TRY....</vt:lpstr>
      <vt:lpstr>LET’S TRY....</vt:lpstr>
      <vt:lpstr>LOGIC (ABOUT THE TEXT)</vt:lpstr>
      <vt:lpstr>ESTABLISHING A LOGICAL ARGUMENT...</vt:lpstr>
      <vt:lpstr>LET’S TRY AGAIN...</vt:lpstr>
      <vt:lpstr>EXAMPLE</vt:lpstr>
      <vt:lpstr>REMEMBER THIS!</vt:lpstr>
      <vt:lpstr>PowerPoint Presentation</vt:lpstr>
      <vt:lpstr>THE RHETORICAL RELATIONSHIP</vt:lpstr>
      <vt:lpstr>THE RHETORICAL TRIANGLE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Appeals</dc:title>
  <dc:creator>Alaouie, Rana S</dc:creator>
  <cp:lastModifiedBy>Windows User</cp:lastModifiedBy>
  <cp:revision>3</cp:revision>
  <dcterms:modified xsi:type="dcterms:W3CDTF">2016-09-22T18:11:15Z</dcterms:modified>
</cp:coreProperties>
</file>