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4"/>
      <p:bold r:id="rId25"/>
    </p:embeddedFont>
    <p:embeddedFont>
      <p:font typeface="Questrial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1708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Sue - Welcome and Sign in</a:t>
            </a: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/>
              <a:t>Spelling - </a:t>
            </a:r>
            <a:r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be written in their planners on Monday. These words will also be on my blog in case you need them. Students must complete a different homework assignment each night Monday-Thursday in their spelling notebook. The test will be given on Friday</a:t>
            </a:r>
            <a:r>
              <a:rPr lang="en-US" sz="120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article a day</a:t>
            </a: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Make sure you see the work and discuss it with your children.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You will be contacted if detention occurs.  Also look for notes in the parent folders.  I will send notes when there are minor issues.  I will call if they begin to occur frequently.</a:t>
            </a: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coats, hats, gloves, boots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healthy choices</a:t>
            </a: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Full list in pamphlet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Tissues, tissues, tissues</a:t>
            </a: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Talk a little about me.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By the end of September they should all be able to articulate this to you.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All of us</a:t>
            </a: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14 second graders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12 third graders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However at times 2nd graders will be invited to 3rd grade lessons.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 the weather is changing, please make sure to be on time.  It isn’t fair to students to stand in cold and wait.</a:t>
            </a:r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Encourage parents to sign up/ give handout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Conferences / phone calls</a:t>
            </a: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Sue - hot and cold words</a:t>
            </a: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Look at Voices Board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8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2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4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2" y="4068762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495800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695825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296728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7F7F7F"/>
              </a:buClr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4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7F7F7F"/>
              </a:buClr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72583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2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Courier New"/>
              <a:buChar char="o"/>
              <a:defRPr sz="2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5000"/>
              </a:lnSpc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7F7F7F"/>
              </a:buClr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7F7F7F"/>
              </a:buClr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824" cy="895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508125" y="1143000"/>
            <a:ext cx="6054724" cy="454104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7F7F7F"/>
              </a:buClr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7F7F7F"/>
              </a:buClr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7F7F7F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7F7F7F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7F7F7F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679575" y="5810250"/>
            <a:ext cx="5711824" cy="53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7F7F7F"/>
              </a:buClr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7F7F7F"/>
              </a:buClr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457760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69118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blog.dearbornschools.org/aburus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371600" y="1932126"/>
            <a:ext cx="7086600" cy="29446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5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5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Geer Park Elementary</a:t>
            </a:r>
            <a:b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Meeting</a:t>
            </a:r>
            <a:b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 201</a:t>
            </a:r>
            <a:r>
              <a:rPr lang="en-US" sz="5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524000" y="4876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Srour, Principal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Abu-Rus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Ms. Alshafey - Resource Teacher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Timpf - IC</a:t>
            </a:r>
          </a:p>
        </p:txBody>
      </p:sp>
      <p:pic>
        <p:nvPicPr>
          <p:cNvPr id="91" name="Shape 91" descr="C:\Users\saadn1\AppData\Local\Microsoft\Windows\Temporary Internet Files\Content.IE5\WMGQ34RQ\MC90008853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158" y="0"/>
            <a:ext cx="7010400" cy="162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2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Studies - What to Expect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148725"/>
            <a:ext cx="8229600" cy="497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Grade</a:t>
            </a:r>
            <a:r>
              <a:rPr lang="en-US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Communities and the role of citizens</a:t>
            </a:r>
          </a:p>
          <a:p>
            <a:pPr lvl="0">
              <a:spcBef>
                <a:spcPts val="0"/>
              </a:spcBef>
              <a:buNone/>
            </a:pPr>
            <a:endParaRPr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36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3rd Grade</a:t>
            </a:r>
            <a:r>
              <a:rPr lang="en-US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Michigan - geography, history, growth, economy and government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118" y="5114922"/>
            <a:ext cx="1704681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825" y="1921187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2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 - What to Expect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062900"/>
            <a:ext cx="8229600" cy="579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Both Groups: Stem and PBL - together as much as possible.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Grade</a:t>
            </a: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Structure and Properties of Matter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History of the Earth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 and Animal Ecosystems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3rd Grade</a:t>
            </a: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Forces and Interactions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Weather and Climate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Interdependent Relationships in Ecosystems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Life cycles and Traits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075" y="1873562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977275"/>
            <a:ext cx="8229600" cy="557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must read for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15-20</a:t>
            </a:r>
            <a:r>
              <a:rPr lang="en-US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minutes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night.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Written response journals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Article a week - must be signed by parents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</a:t>
            </a:r>
            <a:r>
              <a:rPr lang="en-US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omework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lang="en-US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3-4 nights a week.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Content areas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Occasional homework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Occasional at home projects to complete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can go over notes with students frequently to ensure understandings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</a:t>
            </a:r>
            <a:r>
              <a:rPr lang="en-US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Spelling words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*Homework should not be more than 30 minutes daily.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01175"/>
            <a:ext cx="8641073" cy="7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Skills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491625"/>
            <a:ext cx="8229600" cy="53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year, the math, science, and social studies content will be in depth and new for some second graders and most third graders.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students will be asked to study for many quizzes, and tests.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word </a:t>
            </a: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“STUDY”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planner should be taken seriously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important for students to think critically, not just memorize facts.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 help your child by making index cards, discussing what they learned, and giving them practice quizzes and tests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423025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it a habit to take your child to the Dearborn Public Library</a:t>
            </a:r>
            <a:r>
              <a:rPr lang="en-US"/>
              <a:t>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the example to your children to read and love reading.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Much of our homework this year will be computer based. They have computers at the library if you do not have one.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25" y="186675"/>
            <a:ext cx="4457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97150" y="85725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endParaRPr sz="4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endParaRPr sz="4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endParaRPr sz="4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Planners and Parent Folders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students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planner.  The students circle their behavior in the planner. They also write down the homework each day.  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a student does not remain on green, the teacher circles the color they were on with her initials.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 your child’s planner each day 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 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when they have completed their work.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folders need to come back to school daily.  Look in here for notes from our classroom or school.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spcBef>
                <a:spcPts val="48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2394" y="180019"/>
            <a:ext cx="1237325" cy="123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Behavior Rewards and Consequences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920250"/>
            <a:ext cx="8229600" cy="420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can earn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punches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the end of each day for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exemplary behavior. 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can be traded for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prizes and classroom rewards.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month, students who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responsibility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exemplary behavior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month will be rewarded with a 3</a:t>
            </a:r>
            <a:r>
              <a:rPr lang="en-US" sz="2400" i="0" u="none" strike="noStrike" cap="none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rd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Reward party or incentive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228600" algn="l" rtl="0">
              <a:spcBef>
                <a:spcPts val="480"/>
              </a:spcBef>
              <a:buClr>
                <a:schemeClr val="dk1"/>
              </a:buClr>
              <a:buFont typeface="Comic Sans MS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who </a:t>
            </a: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misbehave consistently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will have a loss of privilege and  if the behavior continues, they will have a detention time.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75" y="968874"/>
            <a:ext cx="1499174" cy="9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000" y="985900"/>
            <a:ext cx="2755600" cy="11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65750" y="0"/>
            <a:ext cx="6486600" cy="11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 and </a:t>
            </a:r>
            <a:r>
              <a:rPr lang="en-US" sz="48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Lunch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525900"/>
            <a:ext cx="8229600" cy="507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 - A fruit or vegetable only please. 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Lunch is from 12:00-12:30  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will be going outside for lunch recess most days.  They need to dress for the weather. 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475" y="0"/>
            <a:ext cx="2042149" cy="14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We Need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Supplies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Backpack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Headphones (These will be kept at school.)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Pencils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480"/>
              </a:spcBef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Donations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Tissues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Clorox wipes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opy paper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 soap and s</a:t>
            </a:r>
            <a:r>
              <a:rPr lang="en-US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anitizer. 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925" y="4779650"/>
            <a:ext cx="232410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00025" y="1234425"/>
            <a:ext cx="6057899" cy="82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endParaRPr sz="4800" b="1"/>
          </a:p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Learning Plan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60075" y="2486025"/>
            <a:ext cx="8229600" cy="401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i="0" u="none" strike="noStrike" cap="none">
              <a:solidFill>
                <a:srgbClr val="7F7F7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be meeting with students to set their goals for the year.  They will set an academic and personal goal for themselves. 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will be posted on our board and monitored and changed.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October, there will be an informational parent meeting to discuss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student data</a:t>
            </a:r>
            <a:r>
              <a:rPr lang="en-US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649" y="0"/>
            <a:ext cx="2872750" cy="26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Welcome</a:t>
            </a:r>
          </a:p>
        </p:txBody>
      </p:sp>
      <p:pic>
        <p:nvPicPr>
          <p:cNvPr id="98" name="Shape 98" descr="IMG_395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09600"/>
            <a:ext cx="4840599" cy="27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60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You Can Help with Goals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your child: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your reading strategy?</a:t>
            </a:r>
          </a:p>
          <a:p>
            <a:pPr marL="0" lvl="0" indent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your writing strategy?</a:t>
            </a:r>
          </a:p>
          <a:p>
            <a:pPr marL="0" lvl="0" indent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your academic goal?</a:t>
            </a:r>
          </a:p>
          <a:p>
            <a:pPr marL="0" lvl="0" indent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your personal goal?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4450"/>
            <a:ext cx="9144000" cy="54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2nd/3rd Grade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an exciting opportunity for all of us!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CCSS will be focused on in both grades.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Often students will learn as a whole group. This includes reading, writing and much of science.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Comic Sans MS"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Studies, math and spelling will usually be taught separately to each  grade level.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937" y="5564500"/>
            <a:ext cx="38576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1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5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Expectations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17400"/>
            <a:ext cx="8229600" cy="490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835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 others</a:t>
            </a:r>
          </a:p>
          <a:p>
            <a:pPr marL="342900" marR="0" lvl="0" indent="-3835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your best</a:t>
            </a:r>
          </a:p>
          <a:p>
            <a:pPr marL="342900" marR="0" lvl="0" indent="-3835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Participat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36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835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responsible </a:t>
            </a:r>
          </a:p>
          <a:p>
            <a:pPr marL="342900" marR="0" lvl="0" indent="-3835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Come to school on time! The bell rings at 8:35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instruction begins promptly at </a:t>
            </a:r>
            <a:r>
              <a:rPr lang="en-US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8:40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835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Pick up students on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2377" y="30480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934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86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86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86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Classroom Blogs and Remind App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blog can be found at the site below or go to the Geer Park website and click on my name.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US" sz="2400" b="0" i="0" u="sng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http://iblog.dearbornschools.org/aburuss/</a:t>
            </a:r>
            <a:r>
              <a:rPr lang="en-US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 up for important updates on remind.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the handout for information.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2023099"/>
            <a:ext cx="8229600" cy="410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week students will have a total of 15 words to study.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these words follow a spelling pattern. Another 5 are content words.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will be tested on 20 words on Friday, 5 of them will be new words that follow the pattern.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21" y="361950"/>
            <a:ext cx="809567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8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31818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Math-What to </a:t>
            </a: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xpect</a:t>
            </a:r>
            <a:r>
              <a:rPr lang="en-US" sz="36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651500"/>
            <a:ext cx="8229600" cy="59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Grade: 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Telling time to </a:t>
            </a: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five minute increments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digit addition and subtraction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Measurement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Solving word problems (by the end of the year solving multi-step)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 simple charts and graphs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shapes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math reasoning orally and in writing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3rd Grade: 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Telling time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the minute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ouble digit addition and subtraction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easurement o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area and perimeter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ractions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ultiplication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Division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Attributes of plane figures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1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ultiple step story problems will be the main focus this year.</a:t>
            </a:r>
          </a:p>
          <a:p>
            <a: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math reasoning orally and in writing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712" y="3377575"/>
            <a:ext cx="254317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33400" y="497199"/>
            <a:ext cx="7772400" cy="110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1111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57325"/>
            <a:ext cx="8229600" cy="51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read and write independently during Daily 5.  We work on building our reading and writing stamina. They must work dilig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ently but independently for up to an hour a day while I meet with groups.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will have a small group with me anywhere from 2-5 days a week, depending on how they are progressing.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need to read at home for at least 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minutes daily. This should be uninterrupted, quiet time.  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 to your child about what they are reading.  Have them retell what they read.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725" y="5011112"/>
            <a:ext cx="29908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2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 - What to Expect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062900"/>
            <a:ext cx="8229600" cy="569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Both Grades: 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focus on the 6 traits of writing to improve our skills in three areas</a:t>
            </a:r>
            <a:r>
              <a:rPr lang="en-US" sz="3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Narrative,Opinion,Informational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oice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rganization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onventions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xpanded Word Choice</a:t>
            </a:r>
          </a:p>
          <a:p>
            <a:pPr marL="15240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entence Fluency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012" y="5301625"/>
            <a:ext cx="35337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On-screen Show (4:3)</PresentationFormat>
  <Paragraphs>204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Comic Sans MS</vt:lpstr>
      <vt:lpstr>Questrial</vt:lpstr>
      <vt:lpstr>Courier New</vt:lpstr>
      <vt:lpstr>Times New Roman</vt:lpstr>
      <vt:lpstr>Executive</vt:lpstr>
      <vt:lpstr>  Geer Park Elementary Parent Meeting Fall 2017</vt:lpstr>
      <vt:lpstr>PowerPoint Presentation</vt:lpstr>
      <vt:lpstr>2nd/3rd Grade</vt:lpstr>
      <vt:lpstr>Expectations</vt:lpstr>
      <vt:lpstr> Classroom Blogs and Remind App</vt:lpstr>
      <vt:lpstr>PowerPoint Presentation</vt:lpstr>
      <vt:lpstr>   Math-What to Expect </vt:lpstr>
      <vt:lpstr>        Reading</vt:lpstr>
      <vt:lpstr>Writing - What to Expect</vt:lpstr>
      <vt:lpstr>Social Studies - What to Expect</vt:lpstr>
      <vt:lpstr>Science - What to Expect</vt:lpstr>
      <vt:lpstr>PowerPoint Presentation</vt:lpstr>
      <vt:lpstr>Study Skills</vt:lpstr>
      <vt:lpstr>PowerPoint Presentation</vt:lpstr>
      <vt:lpstr>   Planners and Parent Folders</vt:lpstr>
      <vt:lpstr>Behavior Rewards and Consequences</vt:lpstr>
      <vt:lpstr>Snack and Lunch</vt:lpstr>
      <vt:lpstr>What We Need</vt:lpstr>
      <vt:lpstr> My Learning Plan</vt:lpstr>
      <vt:lpstr>How You Can Help with Goals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Geer Park Elementary Parent Meeting Fall 2017</dc:title>
  <dc:creator>Abu-rus, Susanne J</dc:creator>
  <cp:lastModifiedBy>Windows User</cp:lastModifiedBy>
  <cp:revision>1</cp:revision>
  <dcterms:modified xsi:type="dcterms:W3CDTF">2017-09-14T17:25:12Z</dcterms:modified>
</cp:coreProperties>
</file>